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3" r:id="rId4"/>
    <p:sldId id="264" r:id="rId5"/>
    <p:sldId id="261" r:id="rId6"/>
    <p:sldId id="266" r:id="rId7"/>
    <p:sldId id="269" r:id="rId8"/>
    <p:sldId id="270" r:id="rId9"/>
    <p:sldId id="267" r:id="rId10"/>
    <p:sldId id="268" r:id="rId11"/>
    <p:sldId id="272" r:id="rId12"/>
    <p:sldId id="271"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4C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2" autoAdjust="0"/>
    <p:restoredTop sz="94660"/>
  </p:normalViewPr>
  <p:slideViewPr>
    <p:cSldViewPr>
      <p:cViewPr>
        <p:scale>
          <a:sx n="76" d="100"/>
          <a:sy n="76" d="100"/>
        </p:scale>
        <p:origin x="-1212" y="-72"/>
      </p:cViewPr>
      <p:guideLst>
        <p:guide orient="horz" pos="2160"/>
        <p:guide pos="288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C4C3C2-AC23-4C66-857B-461D8F198EA3}"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CO"/>
        </a:p>
      </dgm:t>
    </dgm:pt>
    <dgm:pt modelId="{70A4F50C-3509-417C-AB95-A655664A00E7}">
      <dgm:prSet phldrT="[Texto]" custT="1"/>
      <dgm:spPr/>
      <dgm:t>
        <a:bodyPr/>
        <a:lstStyle/>
        <a:p>
          <a:r>
            <a:rPr lang="es-CO" sz="2600" dirty="0" smtClean="0">
              <a:solidFill>
                <a:schemeClr val="bg1"/>
              </a:solidFill>
              <a:latin typeface="Arial Narrow" pitchFamily="34" charset="0"/>
            </a:rPr>
            <a:t>2014</a:t>
          </a:r>
          <a:endParaRPr lang="es-CO" sz="2600" dirty="0">
            <a:solidFill>
              <a:schemeClr val="bg1"/>
            </a:solidFill>
            <a:latin typeface="Arial Narrow" pitchFamily="34" charset="0"/>
          </a:endParaRPr>
        </a:p>
      </dgm:t>
    </dgm:pt>
    <dgm:pt modelId="{E4030DF4-316C-4237-8E5C-8810EA6F78A1}" type="parTrans" cxnId="{D0E079CF-2A9E-4055-8C1B-1663F51D502E}">
      <dgm:prSet/>
      <dgm:spPr/>
      <dgm:t>
        <a:bodyPr/>
        <a:lstStyle/>
        <a:p>
          <a:endParaRPr lang="es-CO"/>
        </a:p>
      </dgm:t>
    </dgm:pt>
    <dgm:pt modelId="{42AD31C5-115E-46AD-9EC4-27C59E97ED71}" type="sibTrans" cxnId="{D0E079CF-2A9E-4055-8C1B-1663F51D502E}">
      <dgm:prSet/>
      <dgm:spPr/>
      <dgm:t>
        <a:bodyPr/>
        <a:lstStyle/>
        <a:p>
          <a:endParaRPr lang="es-CO"/>
        </a:p>
      </dgm:t>
    </dgm:pt>
    <dgm:pt modelId="{35357773-6063-4CD0-845E-E3E500418AB5}">
      <dgm:prSet phldrT="[Texto]" custT="1">
        <dgm:style>
          <a:lnRef idx="1">
            <a:schemeClr val="accent1"/>
          </a:lnRef>
          <a:fillRef idx="2">
            <a:schemeClr val="accent1"/>
          </a:fillRef>
          <a:effectRef idx="1">
            <a:schemeClr val="accent1"/>
          </a:effectRef>
          <a:fontRef idx="minor">
            <a:schemeClr val="dk1"/>
          </a:fontRef>
        </dgm:style>
      </dgm:prSet>
      <dgm:spPr/>
      <dgm:t>
        <a:bodyPr/>
        <a:lstStyle/>
        <a:p>
          <a:pPr algn="r"/>
          <a:r>
            <a:rPr lang="es-CO" sz="1400" dirty="0" smtClean="0">
              <a:latin typeface="Arial Narrow" pitchFamily="34" charset="0"/>
            </a:rPr>
            <a:t>Reducción sostenida en los precios por categorías farmacológicas</a:t>
          </a:r>
          <a:endParaRPr lang="es-CO" sz="1400" dirty="0">
            <a:latin typeface="Arial Narrow" pitchFamily="34" charset="0"/>
          </a:endParaRPr>
        </a:p>
      </dgm:t>
    </dgm:pt>
    <dgm:pt modelId="{34B172CF-8D1B-4E82-880C-79E62050F9B3}" type="parTrans" cxnId="{65655BF1-F33C-4575-B10F-92209A01A576}">
      <dgm:prSet/>
      <dgm:spPr/>
      <dgm:t>
        <a:bodyPr/>
        <a:lstStyle/>
        <a:p>
          <a:endParaRPr lang="es-CO"/>
        </a:p>
      </dgm:t>
    </dgm:pt>
    <dgm:pt modelId="{BB1A549A-1C5C-49B0-A397-75349C4CE68D}" type="sibTrans" cxnId="{65655BF1-F33C-4575-B10F-92209A01A576}">
      <dgm:prSet/>
      <dgm:spPr/>
      <dgm:t>
        <a:bodyPr/>
        <a:lstStyle/>
        <a:p>
          <a:endParaRPr lang="es-CO"/>
        </a:p>
      </dgm:t>
    </dgm:pt>
    <dgm:pt modelId="{FB9B21F2-AEBC-492B-A8F6-C6029FB31CB4}">
      <dgm:prSet phldrT="[Texto]" custT="1">
        <dgm:style>
          <a:lnRef idx="1">
            <a:schemeClr val="accent1"/>
          </a:lnRef>
          <a:fillRef idx="2">
            <a:schemeClr val="accent1"/>
          </a:fillRef>
          <a:effectRef idx="1">
            <a:schemeClr val="accent1"/>
          </a:effectRef>
          <a:fontRef idx="minor">
            <a:schemeClr val="dk1"/>
          </a:fontRef>
        </dgm:style>
      </dgm:prSet>
      <dgm:spPr>
        <a:solidFill>
          <a:schemeClr val="accent6">
            <a:lumMod val="20000"/>
            <a:lumOff val="80000"/>
          </a:schemeClr>
        </a:solidFill>
        <a:ln>
          <a:solidFill>
            <a:schemeClr val="accent6">
              <a:lumMod val="20000"/>
              <a:lumOff val="80000"/>
            </a:schemeClr>
          </a:solidFill>
        </a:ln>
      </dgm:spPr>
      <dgm:t>
        <a:bodyPr/>
        <a:lstStyle/>
        <a:p>
          <a:pPr algn="l"/>
          <a:r>
            <a:rPr lang="es-CO" sz="1600" b="1" dirty="0" smtClean="0">
              <a:latin typeface="Arial Narrow" pitchFamily="34" charset="0"/>
            </a:rPr>
            <a:t>Establecido el sistema de monitoreo uso, calidad y precios</a:t>
          </a:r>
          <a:endParaRPr lang="es-CO" sz="1600" b="1" dirty="0">
            <a:latin typeface="Arial Narrow" pitchFamily="34" charset="0"/>
          </a:endParaRPr>
        </a:p>
      </dgm:t>
    </dgm:pt>
    <dgm:pt modelId="{E44E6736-E523-4AF6-BF02-DBB4D5A4FE3E}">
      <dgm:prSet phldrT="[Texto]" custT="1"/>
      <dgm:spPr/>
      <dgm:t>
        <a:bodyPr/>
        <a:lstStyle/>
        <a:p>
          <a:r>
            <a:rPr lang="es-CO" sz="2600" dirty="0" smtClean="0">
              <a:solidFill>
                <a:schemeClr val="bg1"/>
              </a:solidFill>
              <a:latin typeface="Arial Narrow" pitchFamily="34" charset="0"/>
            </a:rPr>
            <a:t>2013</a:t>
          </a:r>
          <a:endParaRPr lang="es-CO" sz="2600" dirty="0">
            <a:solidFill>
              <a:schemeClr val="bg1"/>
            </a:solidFill>
            <a:latin typeface="Arial Narrow" pitchFamily="34" charset="0"/>
          </a:endParaRPr>
        </a:p>
      </dgm:t>
    </dgm:pt>
    <dgm:pt modelId="{D2FFB654-A6EB-4327-858F-1649D61E08E9}" type="sibTrans" cxnId="{2C71BC98-6DD4-453A-8684-DAE729784077}">
      <dgm:prSet/>
      <dgm:spPr/>
      <dgm:t>
        <a:bodyPr/>
        <a:lstStyle/>
        <a:p>
          <a:endParaRPr lang="es-CO"/>
        </a:p>
      </dgm:t>
    </dgm:pt>
    <dgm:pt modelId="{2D5EB359-8F22-42C4-B103-67D8E9453A84}" type="parTrans" cxnId="{2C71BC98-6DD4-453A-8684-DAE729784077}">
      <dgm:prSet/>
      <dgm:spPr/>
      <dgm:t>
        <a:bodyPr/>
        <a:lstStyle/>
        <a:p>
          <a:endParaRPr lang="es-CO"/>
        </a:p>
      </dgm:t>
    </dgm:pt>
    <dgm:pt modelId="{A35443CE-9F6C-4E41-A746-4622B8075D66}" type="sibTrans" cxnId="{03FA9640-9832-4F82-9C67-0513DB0C483F}">
      <dgm:prSet/>
      <dgm:spPr/>
      <dgm:t>
        <a:bodyPr/>
        <a:lstStyle/>
        <a:p>
          <a:endParaRPr lang="es-CO"/>
        </a:p>
      </dgm:t>
    </dgm:pt>
    <dgm:pt modelId="{EAC2DC3A-0409-4400-90E5-D46D4C1D4858}" type="parTrans" cxnId="{03FA9640-9832-4F82-9C67-0513DB0C483F}">
      <dgm:prSet/>
      <dgm:spPr/>
      <dgm:t>
        <a:bodyPr/>
        <a:lstStyle/>
        <a:p>
          <a:endParaRPr lang="es-CO"/>
        </a:p>
      </dgm:t>
    </dgm:pt>
    <dgm:pt modelId="{05C74CA8-A862-4471-BCB7-24738DFF0756}">
      <dgm:prSet phldrT="[Texto]" custT="1"/>
      <dgm:spPr/>
      <dgm:t>
        <a:bodyPr/>
        <a:lstStyle/>
        <a:p>
          <a:r>
            <a:rPr lang="es-CO" sz="2600" dirty="0" smtClean="0">
              <a:solidFill>
                <a:schemeClr val="bg1"/>
              </a:solidFill>
              <a:latin typeface="Arial Narrow" pitchFamily="34" charset="0"/>
            </a:rPr>
            <a:t>2014</a:t>
          </a:r>
          <a:endParaRPr lang="es-CO" sz="2600" dirty="0">
            <a:solidFill>
              <a:schemeClr val="bg1"/>
            </a:solidFill>
            <a:latin typeface="Arial Narrow" pitchFamily="34" charset="0"/>
          </a:endParaRPr>
        </a:p>
      </dgm:t>
    </dgm:pt>
    <dgm:pt modelId="{1AA540D6-AB39-42CE-84C0-5CE9823045D5}" type="parTrans" cxnId="{25B4ADCE-60A6-4AE7-BE7A-5AF0265F5917}">
      <dgm:prSet/>
      <dgm:spPr/>
      <dgm:t>
        <a:bodyPr/>
        <a:lstStyle/>
        <a:p>
          <a:endParaRPr lang="es-ES"/>
        </a:p>
      </dgm:t>
    </dgm:pt>
    <dgm:pt modelId="{A5AB75FD-4086-4CDA-A24A-ED9AA3EDDF9E}" type="sibTrans" cxnId="{25B4ADCE-60A6-4AE7-BE7A-5AF0265F5917}">
      <dgm:prSet/>
      <dgm:spPr/>
      <dgm:t>
        <a:bodyPr/>
        <a:lstStyle/>
        <a:p>
          <a:endParaRPr lang="es-ES"/>
        </a:p>
      </dgm:t>
    </dgm:pt>
    <dgm:pt modelId="{17E29FEC-1ECC-4DAF-B3F8-6284A63CEA5B}">
      <dgm:prSet phldrT="[Texto]">
        <dgm:style>
          <a:lnRef idx="1">
            <a:schemeClr val="accent1"/>
          </a:lnRef>
          <a:fillRef idx="2">
            <a:schemeClr val="accent1"/>
          </a:fillRef>
          <a:effectRef idx="1">
            <a:schemeClr val="accent1"/>
          </a:effectRef>
          <a:fontRef idx="minor">
            <a:schemeClr val="dk1"/>
          </a:fontRef>
        </dgm:style>
      </dgm:prSet>
      <dgm:spPr>
        <a:solidFill>
          <a:schemeClr val="accent6">
            <a:lumMod val="20000"/>
            <a:lumOff val="80000"/>
          </a:schemeClr>
        </a:solidFill>
        <a:ln>
          <a:solidFill>
            <a:schemeClr val="accent6">
              <a:lumMod val="20000"/>
              <a:lumOff val="80000"/>
            </a:schemeClr>
          </a:solidFill>
        </a:ln>
      </dgm:spPr>
      <dgm:t>
        <a:bodyPr/>
        <a:lstStyle/>
        <a:p>
          <a:r>
            <a:rPr lang="es-CO" dirty="0" smtClean="0">
              <a:latin typeface="Arial Narrow" pitchFamily="34" charset="0"/>
            </a:rPr>
            <a:t>Reducción del valor de las reclamaciones por medicamentos  No POS \&lt; 0.5 Billones</a:t>
          </a:r>
        </a:p>
        <a:p>
          <a:r>
            <a:rPr lang="es-CO" b="1" dirty="0" smtClean="0">
              <a:latin typeface="Arial Narrow" pitchFamily="34" charset="0"/>
            </a:rPr>
            <a:t>2010: 2.4 Billones</a:t>
          </a:r>
          <a:endParaRPr lang="es-CO" b="1" dirty="0">
            <a:latin typeface="Arial Narrow" pitchFamily="34" charset="0"/>
          </a:endParaRPr>
        </a:p>
      </dgm:t>
    </dgm:pt>
    <dgm:pt modelId="{954DD00C-47E2-4B67-B423-7A4A6A295BEC}" type="parTrans" cxnId="{7ED7F5B8-3F68-476A-8D31-BECD574764F2}">
      <dgm:prSet/>
      <dgm:spPr/>
      <dgm:t>
        <a:bodyPr/>
        <a:lstStyle/>
        <a:p>
          <a:endParaRPr lang="es-ES"/>
        </a:p>
      </dgm:t>
    </dgm:pt>
    <dgm:pt modelId="{8BB00D83-D05D-4B70-AE73-581DF780B8E0}" type="sibTrans" cxnId="{7ED7F5B8-3F68-476A-8D31-BECD574764F2}">
      <dgm:prSet/>
      <dgm:spPr/>
      <dgm:t>
        <a:bodyPr/>
        <a:lstStyle/>
        <a:p>
          <a:endParaRPr lang="es-ES"/>
        </a:p>
      </dgm:t>
    </dgm:pt>
    <dgm:pt modelId="{F8D0E5E5-22C5-4063-919E-47BF0CD004D6}" type="pres">
      <dgm:prSet presAssocID="{ABC4C3C2-AC23-4C66-857B-461D8F198EA3}" presName="list" presStyleCnt="0">
        <dgm:presLayoutVars>
          <dgm:dir/>
          <dgm:animLvl val="lvl"/>
        </dgm:presLayoutVars>
      </dgm:prSet>
      <dgm:spPr/>
      <dgm:t>
        <a:bodyPr/>
        <a:lstStyle/>
        <a:p>
          <a:endParaRPr lang="es-ES"/>
        </a:p>
      </dgm:t>
    </dgm:pt>
    <dgm:pt modelId="{96F68903-4421-45A7-BEBA-9A31ABF805B0}" type="pres">
      <dgm:prSet presAssocID="{E44E6736-E523-4AF6-BF02-DBB4D5A4FE3E}" presName="posSpace" presStyleCnt="0"/>
      <dgm:spPr/>
    </dgm:pt>
    <dgm:pt modelId="{812D17B8-19BA-41C8-9EB7-D9A5102E88C7}" type="pres">
      <dgm:prSet presAssocID="{E44E6736-E523-4AF6-BF02-DBB4D5A4FE3E}" presName="vertFlow" presStyleCnt="0"/>
      <dgm:spPr/>
    </dgm:pt>
    <dgm:pt modelId="{18FB8845-A648-4B5E-AF8E-C2961D4D2BE0}" type="pres">
      <dgm:prSet presAssocID="{E44E6736-E523-4AF6-BF02-DBB4D5A4FE3E}" presName="topSpace" presStyleCnt="0"/>
      <dgm:spPr/>
    </dgm:pt>
    <dgm:pt modelId="{63A685E4-2DE0-4B27-AEF8-64FB248BC72F}" type="pres">
      <dgm:prSet presAssocID="{E44E6736-E523-4AF6-BF02-DBB4D5A4FE3E}" presName="firstComp" presStyleCnt="0"/>
      <dgm:spPr/>
    </dgm:pt>
    <dgm:pt modelId="{A405C016-0DF5-44F6-8D3C-9ED990446817}" type="pres">
      <dgm:prSet presAssocID="{E44E6736-E523-4AF6-BF02-DBB4D5A4FE3E}" presName="firstChild" presStyleLbl="bgAccFollowNode1" presStyleIdx="0" presStyleCnt="3" custScaleX="104451" custScaleY="110906"/>
      <dgm:spPr/>
      <dgm:t>
        <a:bodyPr/>
        <a:lstStyle/>
        <a:p>
          <a:endParaRPr lang="es-ES"/>
        </a:p>
      </dgm:t>
    </dgm:pt>
    <dgm:pt modelId="{5F11874A-0988-4F3C-80FB-63D63F46A59B}" type="pres">
      <dgm:prSet presAssocID="{E44E6736-E523-4AF6-BF02-DBB4D5A4FE3E}" presName="firstChildTx" presStyleLbl="bgAccFollowNode1" presStyleIdx="0" presStyleCnt="3">
        <dgm:presLayoutVars>
          <dgm:bulletEnabled val="1"/>
        </dgm:presLayoutVars>
      </dgm:prSet>
      <dgm:spPr/>
      <dgm:t>
        <a:bodyPr/>
        <a:lstStyle/>
        <a:p>
          <a:endParaRPr lang="es-ES"/>
        </a:p>
      </dgm:t>
    </dgm:pt>
    <dgm:pt modelId="{EBA3CEC2-EB74-44C6-86DC-AEB9FA389E24}" type="pres">
      <dgm:prSet presAssocID="{E44E6736-E523-4AF6-BF02-DBB4D5A4FE3E}" presName="negSpace" presStyleCnt="0"/>
      <dgm:spPr/>
    </dgm:pt>
    <dgm:pt modelId="{FA120362-7C26-4284-B3C3-B58D535323BE}" type="pres">
      <dgm:prSet presAssocID="{E44E6736-E523-4AF6-BF02-DBB4D5A4FE3E}" presName="circle" presStyleLbl="node1" presStyleIdx="0" presStyleCnt="3" custScaleX="72890" custLinFactNeighborX="8239"/>
      <dgm:spPr/>
      <dgm:t>
        <a:bodyPr/>
        <a:lstStyle/>
        <a:p>
          <a:endParaRPr lang="es-ES"/>
        </a:p>
      </dgm:t>
    </dgm:pt>
    <dgm:pt modelId="{99651929-3CCB-42AE-9A33-8EDBE0254B92}" type="pres">
      <dgm:prSet presAssocID="{D2FFB654-A6EB-4327-858F-1649D61E08E9}" presName="transSpace" presStyleCnt="0"/>
      <dgm:spPr/>
    </dgm:pt>
    <dgm:pt modelId="{6C90A14D-EF12-4A15-959B-978E1F8BA8D3}" type="pres">
      <dgm:prSet presAssocID="{70A4F50C-3509-417C-AB95-A655664A00E7}" presName="posSpace" presStyleCnt="0"/>
      <dgm:spPr/>
    </dgm:pt>
    <dgm:pt modelId="{9D2581A3-E5BB-49BB-9B0D-38334AC8B1AB}" type="pres">
      <dgm:prSet presAssocID="{70A4F50C-3509-417C-AB95-A655664A00E7}" presName="vertFlow" presStyleCnt="0"/>
      <dgm:spPr/>
    </dgm:pt>
    <dgm:pt modelId="{083E121D-73B6-44EC-AF4A-66A6433E4719}" type="pres">
      <dgm:prSet presAssocID="{70A4F50C-3509-417C-AB95-A655664A00E7}" presName="topSpace" presStyleCnt="0"/>
      <dgm:spPr/>
    </dgm:pt>
    <dgm:pt modelId="{F3FC5196-8EE0-46E8-968D-D734F9CC99D6}" type="pres">
      <dgm:prSet presAssocID="{70A4F50C-3509-417C-AB95-A655664A00E7}" presName="firstComp" presStyleCnt="0"/>
      <dgm:spPr/>
    </dgm:pt>
    <dgm:pt modelId="{87DC2C18-689D-4524-ACB2-BFAB3833367E}" type="pres">
      <dgm:prSet presAssocID="{70A4F50C-3509-417C-AB95-A655664A00E7}" presName="firstChild" presStyleLbl="bgAccFollowNode1" presStyleIdx="1" presStyleCnt="3"/>
      <dgm:spPr/>
      <dgm:t>
        <a:bodyPr/>
        <a:lstStyle/>
        <a:p>
          <a:endParaRPr lang="es-ES"/>
        </a:p>
      </dgm:t>
    </dgm:pt>
    <dgm:pt modelId="{C57931F8-B40E-448D-8338-57E9F2CD3B2B}" type="pres">
      <dgm:prSet presAssocID="{70A4F50C-3509-417C-AB95-A655664A00E7}" presName="firstChildTx" presStyleLbl="bgAccFollowNode1" presStyleIdx="1" presStyleCnt="3">
        <dgm:presLayoutVars>
          <dgm:bulletEnabled val="1"/>
        </dgm:presLayoutVars>
      </dgm:prSet>
      <dgm:spPr/>
      <dgm:t>
        <a:bodyPr/>
        <a:lstStyle/>
        <a:p>
          <a:endParaRPr lang="es-ES"/>
        </a:p>
      </dgm:t>
    </dgm:pt>
    <dgm:pt modelId="{C417CE9A-0D76-42E9-A944-F5F8158799B2}" type="pres">
      <dgm:prSet presAssocID="{70A4F50C-3509-417C-AB95-A655664A00E7}" presName="negSpace" presStyleCnt="0"/>
      <dgm:spPr/>
    </dgm:pt>
    <dgm:pt modelId="{B4729F77-41DE-4F00-9010-9B0FF828E2FB}" type="pres">
      <dgm:prSet presAssocID="{70A4F50C-3509-417C-AB95-A655664A00E7}" presName="circle" presStyleLbl="node1" presStyleIdx="1" presStyleCnt="3" custScaleX="76977" custLinFactNeighborX="10895"/>
      <dgm:spPr/>
      <dgm:t>
        <a:bodyPr/>
        <a:lstStyle/>
        <a:p>
          <a:endParaRPr lang="es-ES"/>
        </a:p>
      </dgm:t>
    </dgm:pt>
    <dgm:pt modelId="{81E960B3-5428-4300-BA2B-99F0A35DE629}" type="pres">
      <dgm:prSet presAssocID="{42AD31C5-115E-46AD-9EC4-27C59E97ED71}" presName="transSpace" presStyleCnt="0"/>
      <dgm:spPr/>
    </dgm:pt>
    <dgm:pt modelId="{24216133-1078-4219-A580-4833204048AC}" type="pres">
      <dgm:prSet presAssocID="{05C74CA8-A862-4471-BCB7-24738DFF0756}" presName="posSpace" presStyleCnt="0"/>
      <dgm:spPr/>
    </dgm:pt>
    <dgm:pt modelId="{2FD48401-12E7-4749-A151-4EA20DFF8823}" type="pres">
      <dgm:prSet presAssocID="{05C74CA8-A862-4471-BCB7-24738DFF0756}" presName="vertFlow" presStyleCnt="0"/>
      <dgm:spPr/>
    </dgm:pt>
    <dgm:pt modelId="{266A5B3C-1D6D-45DC-970E-8B06BE27D88F}" type="pres">
      <dgm:prSet presAssocID="{05C74CA8-A862-4471-BCB7-24738DFF0756}" presName="topSpace" presStyleCnt="0"/>
      <dgm:spPr/>
    </dgm:pt>
    <dgm:pt modelId="{C7D4C57C-03F9-48F6-BAFD-3E3F8B8C2694}" type="pres">
      <dgm:prSet presAssocID="{05C74CA8-A862-4471-BCB7-24738DFF0756}" presName="firstComp" presStyleCnt="0"/>
      <dgm:spPr/>
    </dgm:pt>
    <dgm:pt modelId="{5E686329-0530-4F3D-A2A4-84F3510E8B67}" type="pres">
      <dgm:prSet presAssocID="{05C74CA8-A862-4471-BCB7-24738DFF0756}" presName="firstChild" presStyleLbl="bgAccFollowNode1" presStyleIdx="2" presStyleCnt="3"/>
      <dgm:spPr/>
      <dgm:t>
        <a:bodyPr/>
        <a:lstStyle/>
        <a:p>
          <a:endParaRPr lang="es-ES"/>
        </a:p>
      </dgm:t>
    </dgm:pt>
    <dgm:pt modelId="{6AC1C6F0-CDB2-447D-9B56-432BFFF99244}" type="pres">
      <dgm:prSet presAssocID="{05C74CA8-A862-4471-BCB7-24738DFF0756}" presName="firstChildTx" presStyleLbl="bgAccFollowNode1" presStyleIdx="2" presStyleCnt="3">
        <dgm:presLayoutVars>
          <dgm:bulletEnabled val="1"/>
        </dgm:presLayoutVars>
      </dgm:prSet>
      <dgm:spPr/>
      <dgm:t>
        <a:bodyPr/>
        <a:lstStyle/>
        <a:p>
          <a:endParaRPr lang="es-ES"/>
        </a:p>
      </dgm:t>
    </dgm:pt>
    <dgm:pt modelId="{A0489111-1A25-4D09-B9FC-16D2DE32FE30}" type="pres">
      <dgm:prSet presAssocID="{05C74CA8-A862-4471-BCB7-24738DFF0756}" presName="negSpace" presStyleCnt="0"/>
      <dgm:spPr/>
    </dgm:pt>
    <dgm:pt modelId="{25E7CB53-07CE-4BF0-8EB4-84274F609228}" type="pres">
      <dgm:prSet presAssocID="{05C74CA8-A862-4471-BCB7-24738DFF0756}" presName="circle" presStyleLbl="node1" presStyleIdx="2" presStyleCnt="3" custScaleX="74391" custLinFactNeighborX="9961"/>
      <dgm:spPr/>
      <dgm:t>
        <a:bodyPr/>
        <a:lstStyle/>
        <a:p>
          <a:endParaRPr lang="es-ES"/>
        </a:p>
      </dgm:t>
    </dgm:pt>
  </dgm:ptLst>
  <dgm:cxnLst>
    <dgm:cxn modelId="{839E6B24-003F-49B3-92FB-51DE6C564A51}" type="presOf" srcId="{05C74CA8-A862-4471-BCB7-24738DFF0756}" destId="{25E7CB53-07CE-4BF0-8EB4-84274F609228}" srcOrd="0" destOrd="0" presId="urn:microsoft.com/office/officeart/2005/8/layout/hList9"/>
    <dgm:cxn modelId="{8DA71D18-3A61-44A8-BD4D-9D4934F480AA}" type="presOf" srcId="{70A4F50C-3509-417C-AB95-A655664A00E7}" destId="{B4729F77-41DE-4F00-9010-9B0FF828E2FB}" srcOrd="0" destOrd="0" presId="urn:microsoft.com/office/officeart/2005/8/layout/hList9"/>
    <dgm:cxn modelId="{74B986B1-3D55-42DA-9A24-6C40967B2444}" type="presOf" srcId="{E44E6736-E523-4AF6-BF02-DBB4D5A4FE3E}" destId="{FA120362-7C26-4284-B3C3-B58D535323BE}" srcOrd="0" destOrd="0" presId="urn:microsoft.com/office/officeart/2005/8/layout/hList9"/>
    <dgm:cxn modelId="{65655BF1-F33C-4575-B10F-92209A01A576}" srcId="{70A4F50C-3509-417C-AB95-A655664A00E7}" destId="{35357773-6063-4CD0-845E-E3E500418AB5}" srcOrd="0" destOrd="0" parTransId="{34B172CF-8D1B-4E82-880C-79E62050F9B3}" sibTransId="{BB1A549A-1C5C-49B0-A397-75349C4CE68D}"/>
    <dgm:cxn modelId="{50C1D277-7FF2-4860-AF01-0F1F7D228AB7}" type="presOf" srcId="{ABC4C3C2-AC23-4C66-857B-461D8F198EA3}" destId="{F8D0E5E5-22C5-4063-919E-47BF0CD004D6}" srcOrd="0" destOrd="0" presId="urn:microsoft.com/office/officeart/2005/8/layout/hList9"/>
    <dgm:cxn modelId="{3AA1B90F-A1C3-4D20-9F66-5DF2CC52E0F9}" type="presOf" srcId="{35357773-6063-4CD0-845E-E3E500418AB5}" destId="{C57931F8-B40E-448D-8338-57E9F2CD3B2B}" srcOrd="1" destOrd="0" presId="urn:microsoft.com/office/officeart/2005/8/layout/hList9"/>
    <dgm:cxn modelId="{25B4ADCE-60A6-4AE7-BE7A-5AF0265F5917}" srcId="{ABC4C3C2-AC23-4C66-857B-461D8F198EA3}" destId="{05C74CA8-A862-4471-BCB7-24738DFF0756}" srcOrd="2" destOrd="0" parTransId="{1AA540D6-AB39-42CE-84C0-5CE9823045D5}" sibTransId="{A5AB75FD-4086-4CDA-A24A-ED9AA3EDDF9E}"/>
    <dgm:cxn modelId="{D0E079CF-2A9E-4055-8C1B-1663F51D502E}" srcId="{ABC4C3C2-AC23-4C66-857B-461D8F198EA3}" destId="{70A4F50C-3509-417C-AB95-A655664A00E7}" srcOrd="1" destOrd="0" parTransId="{E4030DF4-316C-4237-8E5C-8810EA6F78A1}" sibTransId="{42AD31C5-115E-46AD-9EC4-27C59E97ED71}"/>
    <dgm:cxn modelId="{7211D843-60B8-4465-950C-5DDC4594E32B}" type="presOf" srcId="{FB9B21F2-AEBC-492B-A8F6-C6029FB31CB4}" destId="{A405C016-0DF5-44F6-8D3C-9ED990446817}" srcOrd="0" destOrd="0" presId="urn:microsoft.com/office/officeart/2005/8/layout/hList9"/>
    <dgm:cxn modelId="{0B2A9B93-66D2-40C1-989F-49A2635BCCEA}" type="presOf" srcId="{35357773-6063-4CD0-845E-E3E500418AB5}" destId="{87DC2C18-689D-4524-ACB2-BFAB3833367E}" srcOrd="0" destOrd="0" presId="urn:microsoft.com/office/officeart/2005/8/layout/hList9"/>
    <dgm:cxn modelId="{2C71BC98-6DD4-453A-8684-DAE729784077}" srcId="{ABC4C3C2-AC23-4C66-857B-461D8F198EA3}" destId="{E44E6736-E523-4AF6-BF02-DBB4D5A4FE3E}" srcOrd="0" destOrd="0" parTransId="{2D5EB359-8F22-42C4-B103-67D8E9453A84}" sibTransId="{D2FFB654-A6EB-4327-858F-1649D61E08E9}"/>
    <dgm:cxn modelId="{03FA9640-9832-4F82-9C67-0513DB0C483F}" srcId="{E44E6736-E523-4AF6-BF02-DBB4D5A4FE3E}" destId="{FB9B21F2-AEBC-492B-A8F6-C6029FB31CB4}" srcOrd="0" destOrd="0" parTransId="{EAC2DC3A-0409-4400-90E5-D46D4C1D4858}" sibTransId="{A35443CE-9F6C-4E41-A746-4622B8075D66}"/>
    <dgm:cxn modelId="{F008079F-DCE5-4FCF-9A63-E68DA0B3CDED}" type="presOf" srcId="{17E29FEC-1ECC-4DAF-B3F8-6284A63CEA5B}" destId="{6AC1C6F0-CDB2-447D-9B56-432BFFF99244}" srcOrd="1" destOrd="0" presId="urn:microsoft.com/office/officeart/2005/8/layout/hList9"/>
    <dgm:cxn modelId="{1105C072-1062-42CF-8A72-B28055960D5E}" type="presOf" srcId="{17E29FEC-1ECC-4DAF-B3F8-6284A63CEA5B}" destId="{5E686329-0530-4F3D-A2A4-84F3510E8B67}" srcOrd="0" destOrd="0" presId="urn:microsoft.com/office/officeart/2005/8/layout/hList9"/>
    <dgm:cxn modelId="{7ED7F5B8-3F68-476A-8D31-BECD574764F2}" srcId="{05C74CA8-A862-4471-BCB7-24738DFF0756}" destId="{17E29FEC-1ECC-4DAF-B3F8-6284A63CEA5B}" srcOrd="0" destOrd="0" parTransId="{954DD00C-47E2-4B67-B423-7A4A6A295BEC}" sibTransId="{8BB00D83-D05D-4B70-AE73-581DF780B8E0}"/>
    <dgm:cxn modelId="{84529404-A15A-4EFE-968E-1FB4405D65D3}" type="presOf" srcId="{FB9B21F2-AEBC-492B-A8F6-C6029FB31CB4}" destId="{5F11874A-0988-4F3C-80FB-63D63F46A59B}" srcOrd="1" destOrd="0" presId="urn:microsoft.com/office/officeart/2005/8/layout/hList9"/>
    <dgm:cxn modelId="{E600CF95-F2DC-4EB3-B6FF-00340D281BB0}" type="presParOf" srcId="{F8D0E5E5-22C5-4063-919E-47BF0CD004D6}" destId="{96F68903-4421-45A7-BEBA-9A31ABF805B0}" srcOrd="0" destOrd="0" presId="urn:microsoft.com/office/officeart/2005/8/layout/hList9"/>
    <dgm:cxn modelId="{2548A6AE-0703-4879-A4CF-8513708B5EBA}" type="presParOf" srcId="{F8D0E5E5-22C5-4063-919E-47BF0CD004D6}" destId="{812D17B8-19BA-41C8-9EB7-D9A5102E88C7}" srcOrd="1" destOrd="0" presId="urn:microsoft.com/office/officeart/2005/8/layout/hList9"/>
    <dgm:cxn modelId="{25BF451B-0CFA-43F1-B7D9-5977A6885AB4}" type="presParOf" srcId="{812D17B8-19BA-41C8-9EB7-D9A5102E88C7}" destId="{18FB8845-A648-4B5E-AF8E-C2961D4D2BE0}" srcOrd="0" destOrd="0" presId="urn:microsoft.com/office/officeart/2005/8/layout/hList9"/>
    <dgm:cxn modelId="{7711C88F-1191-4082-804E-69461594DD96}" type="presParOf" srcId="{812D17B8-19BA-41C8-9EB7-D9A5102E88C7}" destId="{63A685E4-2DE0-4B27-AEF8-64FB248BC72F}" srcOrd="1" destOrd="0" presId="urn:microsoft.com/office/officeart/2005/8/layout/hList9"/>
    <dgm:cxn modelId="{FCEB45A4-6DA8-4A0D-9C71-0FF11F7E2978}" type="presParOf" srcId="{63A685E4-2DE0-4B27-AEF8-64FB248BC72F}" destId="{A405C016-0DF5-44F6-8D3C-9ED990446817}" srcOrd="0" destOrd="0" presId="urn:microsoft.com/office/officeart/2005/8/layout/hList9"/>
    <dgm:cxn modelId="{EAEBED4A-050F-42FF-ABA4-211AEE944277}" type="presParOf" srcId="{63A685E4-2DE0-4B27-AEF8-64FB248BC72F}" destId="{5F11874A-0988-4F3C-80FB-63D63F46A59B}" srcOrd="1" destOrd="0" presId="urn:microsoft.com/office/officeart/2005/8/layout/hList9"/>
    <dgm:cxn modelId="{83457FE3-139E-4C76-9198-9A3FFD5C34AB}" type="presParOf" srcId="{F8D0E5E5-22C5-4063-919E-47BF0CD004D6}" destId="{EBA3CEC2-EB74-44C6-86DC-AEB9FA389E24}" srcOrd="2" destOrd="0" presId="urn:microsoft.com/office/officeart/2005/8/layout/hList9"/>
    <dgm:cxn modelId="{A8267DF1-2C7F-4C70-839F-47034C4AE3DD}" type="presParOf" srcId="{F8D0E5E5-22C5-4063-919E-47BF0CD004D6}" destId="{FA120362-7C26-4284-B3C3-B58D535323BE}" srcOrd="3" destOrd="0" presId="urn:microsoft.com/office/officeart/2005/8/layout/hList9"/>
    <dgm:cxn modelId="{9D3855CE-34E8-4AFC-8FC3-8EFAFDFE11E6}" type="presParOf" srcId="{F8D0E5E5-22C5-4063-919E-47BF0CD004D6}" destId="{99651929-3CCB-42AE-9A33-8EDBE0254B92}" srcOrd="4" destOrd="0" presId="urn:microsoft.com/office/officeart/2005/8/layout/hList9"/>
    <dgm:cxn modelId="{D42E6E47-911A-43FA-9179-E8C7A0F62F76}" type="presParOf" srcId="{F8D0E5E5-22C5-4063-919E-47BF0CD004D6}" destId="{6C90A14D-EF12-4A15-959B-978E1F8BA8D3}" srcOrd="5" destOrd="0" presId="urn:microsoft.com/office/officeart/2005/8/layout/hList9"/>
    <dgm:cxn modelId="{9C15F957-A88A-49F5-80EA-100CCFDFCEFA}" type="presParOf" srcId="{F8D0E5E5-22C5-4063-919E-47BF0CD004D6}" destId="{9D2581A3-E5BB-49BB-9B0D-38334AC8B1AB}" srcOrd="6" destOrd="0" presId="urn:microsoft.com/office/officeart/2005/8/layout/hList9"/>
    <dgm:cxn modelId="{2AAD9B5D-024D-481D-8AFA-D61A49D4E2A6}" type="presParOf" srcId="{9D2581A3-E5BB-49BB-9B0D-38334AC8B1AB}" destId="{083E121D-73B6-44EC-AF4A-66A6433E4719}" srcOrd="0" destOrd="0" presId="urn:microsoft.com/office/officeart/2005/8/layout/hList9"/>
    <dgm:cxn modelId="{E3BCAC2F-1006-448F-AD05-2C270C607876}" type="presParOf" srcId="{9D2581A3-E5BB-49BB-9B0D-38334AC8B1AB}" destId="{F3FC5196-8EE0-46E8-968D-D734F9CC99D6}" srcOrd="1" destOrd="0" presId="urn:microsoft.com/office/officeart/2005/8/layout/hList9"/>
    <dgm:cxn modelId="{5BE3A248-AB60-4CF1-B54B-D6B2C73787AB}" type="presParOf" srcId="{F3FC5196-8EE0-46E8-968D-D734F9CC99D6}" destId="{87DC2C18-689D-4524-ACB2-BFAB3833367E}" srcOrd="0" destOrd="0" presId="urn:microsoft.com/office/officeart/2005/8/layout/hList9"/>
    <dgm:cxn modelId="{E1B01A0C-1473-4A34-B4A1-AE27D5006CFD}" type="presParOf" srcId="{F3FC5196-8EE0-46E8-968D-D734F9CC99D6}" destId="{C57931F8-B40E-448D-8338-57E9F2CD3B2B}" srcOrd="1" destOrd="0" presId="urn:microsoft.com/office/officeart/2005/8/layout/hList9"/>
    <dgm:cxn modelId="{C827A46B-FD05-4FF9-8633-58AC807C2708}" type="presParOf" srcId="{F8D0E5E5-22C5-4063-919E-47BF0CD004D6}" destId="{C417CE9A-0D76-42E9-A944-F5F8158799B2}" srcOrd="7" destOrd="0" presId="urn:microsoft.com/office/officeart/2005/8/layout/hList9"/>
    <dgm:cxn modelId="{606088F8-2281-4DCC-A05E-02357E0D77AF}" type="presParOf" srcId="{F8D0E5E5-22C5-4063-919E-47BF0CD004D6}" destId="{B4729F77-41DE-4F00-9010-9B0FF828E2FB}" srcOrd="8" destOrd="0" presId="urn:microsoft.com/office/officeart/2005/8/layout/hList9"/>
    <dgm:cxn modelId="{67E8C27C-3F93-48B3-BC37-7E67BB7DB389}" type="presParOf" srcId="{F8D0E5E5-22C5-4063-919E-47BF0CD004D6}" destId="{81E960B3-5428-4300-BA2B-99F0A35DE629}" srcOrd="9" destOrd="0" presId="urn:microsoft.com/office/officeart/2005/8/layout/hList9"/>
    <dgm:cxn modelId="{C3335871-EF07-45A6-B12A-3CD443485E25}" type="presParOf" srcId="{F8D0E5E5-22C5-4063-919E-47BF0CD004D6}" destId="{24216133-1078-4219-A580-4833204048AC}" srcOrd="10" destOrd="0" presId="urn:microsoft.com/office/officeart/2005/8/layout/hList9"/>
    <dgm:cxn modelId="{0A051822-3BD6-4F43-B6E4-04B7BBEE5E94}" type="presParOf" srcId="{F8D0E5E5-22C5-4063-919E-47BF0CD004D6}" destId="{2FD48401-12E7-4749-A151-4EA20DFF8823}" srcOrd="11" destOrd="0" presId="urn:microsoft.com/office/officeart/2005/8/layout/hList9"/>
    <dgm:cxn modelId="{709A4DBB-ECDB-45A2-92E2-7FB78801728E}" type="presParOf" srcId="{2FD48401-12E7-4749-A151-4EA20DFF8823}" destId="{266A5B3C-1D6D-45DC-970E-8B06BE27D88F}" srcOrd="0" destOrd="0" presId="urn:microsoft.com/office/officeart/2005/8/layout/hList9"/>
    <dgm:cxn modelId="{06AAAC99-1BC9-41C7-8ECC-0937E702C3B7}" type="presParOf" srcId="{2FD48401-12E7-4749-A151-4EA20DFF8823}" destId="{C7D4C57C-03F9-48F6-BAFD-3E3F8B8C2694}" srcOrd="1" destOrd="0" presId="urn:microsoft.com/office/officeart/2005/8/layout/hList9"/>
    <dgm:cxn modelId="{FD90E638-5D4D-44B3-B284-81EFF8B4E84C}" type="presParOf" srcId="{C7D4C57C-03F9-48F6-BAFD-3E3F8B8C2694}" destId="{5E686329-0530-4F3D-A2A4-84F3510E8B67}" srcOrd="0" destOrd="0" presId="urn:microsoft.com/office/officeart/2005/8/layout/hList9"/>
    <dgm:cxn modelId="{443B489F-4F47-4001-AF63-5EB535735326}" type="presParOf" srcId="{C7D4C57C-03F9-48F6-BAFD-3E3F8B8C2694}" destId="{6AC1C6F0-CDB2-447D-9B56-432BFFF99244}" srcOrd="1" destOrd="0" presId="urn:microsoft.com/office/officeart/2005/8/layout/hList9"/>
    <dgm:cxn modelId="{55595645-1D53-4DEC-BEC3-31D85FD1A019}" type="presParOf" srcId="{F8D0E5E5-22C5-4063-919E-47BF0CD004D6}" destId="{A0489111-1A25-4D09-B9FC-16D2DE32FE30}" srcOrd="12" destOrd="0" presId="urn:microsoft.com/office/officeart/2005/8/layout/hList9"/>
    <dgm:cxn modelId="{5723DE0B-DF1F-42FC-B96C-BE13C1050ABB}" type="presParOf" srcId="{F8D0E5E5-22C5-4063-919E-47BF0CD004D6}" destId="{25E7CB53-07CE-4BF0-8EB4-84274F609228}"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C4C3C2-AC23-4C66-857B-461D8F198EA3}"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CO"/>
        </a:p>
      </dgm:t>
    </dgm:pt>
    <dgm:pt modelId="{E44E6736-E523-4AF6-BF02-DBB4D5A4FE3E}">
      <dgm:prSet phldrT="[Texto]"/>
      <dgm:spPr/>
      <dgm:t>
        <a:bodyPr/>
        <a:lstStyle/>
        <a:p>
          <a:r>
            <a:rPr lang="es-CO" dirty="0" smtClean="0">
              <a:solidFill>
                <a:schemeClr val="bg1"/>
              </a:solidFill>
              <a:latin typeface="Arial Narrow" pitchFamily="34" charset="0"/>
            </a:rPr>
            <a:t>2014</a:t>
          </a:r>
          <a:endParaRPr lang="es-CO" dirty="0">
            <a:solidFill>
              <a:schemeClr val="bg1"/>
            </a:solidFill>
            <a:latin typeface="Arial Narrow" pitchFamily="34" charset="0"/>
          </a:endParaRPr>
        </a:p>
      </dgm:t>
    </dgm:pt>
    <dgm:pt modelId="{2D5EB359-8F22-42C4-B103-67D8E9453A84}" type="parTrans" cxnId="{2C71BC98-6DD4-453A-8684-DAE729784077}">
      <dgm:prSet/>
      <dgm:spPr/>
      <dgm:t>
        <a:bodyPr/>
        <a:lstStyle/>
        <a:p>
          <a:endParaRPr lang="es-CO"/>
        </a:p>
      </dgm:t>
    </dgm:pt>
    <dgm:pt modelId="{D2FFB654-A6EB-4327-858F-1649D61E08E9}" type="sibTrans" cxnId="{2C71BC98-6DD4-453A-8684-DAE729784077}">
      <dgm:prSet/>
      <dgm:spPr/>
      <dgm:t>
        <a:bodyPr/>
        <a:lstStyle/>
        <a:p>
          <a:endParaRPr lang="es-CO"/>
        </a:p>
      </dgm:t>
    </dgm:pt>
    <dgm:pt modelId="{70A4F50C-3509-417C-AB95-A655664A00E7}">
      <dgm:prSet phldrT="[Texto]"/>
      <dgm:spPr/>
      <dgm:t>
        <a:bodyPr/>
        <a:lstStyle/>
        <a:p>
          <a:r>
            <a:rPr lang="es-CO" dirty="0" smtClean="0">
              <a:solidFill>
                <a:schemeClr val="bg1"/>
              </a:solidFill>
              <a:latin typeface="Arial Narrow" pitchFamily="34" charset="0"/>
            </a:rPr>
            <a:t>2014</a:t>
          </a:r>
          <a:endParaRPr lang="es-CO" dirty="0">
            <a:solidFill>
              <a:schemeClr val="bg1"/>
            </a:solidFill>
            <a:latin typeface="Arial Narrow" pitchFamily="34" charset="0"/>
          </a:endParaRPr>
        </a:p>
      </dgm:t>
    </dgm:pt>
    <dgm:pt modelId="{E4030DF4-316C-4237-8E5C-8810EA6F78A1}" type="parTrans" cxnId="{D0E079CF-2A9E-4055-8C1B-1663F51D502E}">
      <dgm:prSet/>
      <dgm:spPr/>
      <dgm:t>
        <a:bodyPr/>
        <a:lstStyle/>
        <a:p>
          <a:endParaRPr lang="es-CO"/>
        </a:p>
      </dgm:t>
    </dgm:pt>
    <dgm:pt modelId="{42AD31C5-115E-46AD-9EC4-27C59E97ED71}" type="sibTrans" cxnId="{D0E079CF-2A9E-4055-8C1B-1663F51D502E}">
      <dgm:prSet/>
      <dgm:spPr/>
      <dgm:t>
        <a:bodyPr/>
        <a:lstStyle/>
        <a:p>
          <a:endParaRPr lang="es-CO"/>
        </a:p>
      </dgm:t>
    </dgm:pt>
    <dgm:pt modelId="{35357773-6063-4CD0-845E-E3E500418AB5}">
      <dgm:prSet phldrT="[Texto]" custT="1">
        <dgm:style>
          <a:lnRef idx="1">
            <a:schemeClr val="accent1"/>
          </a:lnRef>
          <a:fillRef idx="2">
            <a:schemeClr val="accent1"/>
          </a:fillRef>
          <a:effectRef idx="1">
            <a:schemeClr val="accent1"/>
          </a:effectRef>
          <a:fontRef idx="minor">
            <a:schemeClr val="dk1"/>
          </a:fontRef>
        </dgm:style>
      </dgm:prSet>
      <dgm:spPr/>
      <dgm:t>
        <a:bodyPr/>
        <a:lstStyle/>
        <a:p>
          <a:pPr algn="r"/>
          <a:r>
            <a:rPr lang="es-CO" sz="1400" dirty="0" smtClean="0">
              <a:latin typeface="Arial Narrow" pitchFamily="34" charset="0"/>
            </a:rPr>
            <a:t>100% de la población tiene acceso oportuno a medicamentos POS</a:t>
          </a:r>
        </a:p>
        <a:p>
          <a:pPr algn="r"/>
          <a:r>
            <a:rPr lang="es-CO" sz="1400" b="1" dirty="0" smtClean="0">
              <a:latin typeface="Arial Narrow" pitchFamily="34" charset="0"/>
            </a:rPr>
            <a:t>2010: 66%</a:t>
          </a:r>
          <a:endParaRPr lang="es-CO" sz="1400" b="1" dirty="0">
            <a:latin typeface="Arial Narrow" pitchFamily="34" charset="0"/>
          </a:endParaRPr>
        </a:p>
      </dgm:t>
    </dgm:pt>
    <dgm:pt modelId="{34B172CF-8D1B-4E82-880C-79E62050F9B3}" type="parTrans" cxnId="{65655BF1-F33C-4575-B10F-92209A01A576}">
      <dgm:prSet/>
      <dgm:spPr/>
      <dgm:t>
        <a:bodyPr/>
        <a:lstStyle/>
        <a:p>
          <a:endParaRPr lang="es-CO"/>
        </a:p>
      </dgm:t>
    </dgm:pt>
    <dgm:pt modelId="{BB1A549A-1C5C-49B0-A397-75349C4CE68D}" type="sibTrans" cxnId="{65655BF1-F33C-4575-B10F-92209A01A576}">
      <dgm:prSet/>
      <dgm:spPr/>
      <dgm:t>
        <a:bodyPr/>
        <a:lstStyle/>
        <a:p>
          <a:endParaRPr lang="es-CO"/>
        </a:p>
      </dgm:t>
    </dgm:pt>
    <dgm:pt modelId="{FB9B21F2-AEBC-492B-A8F6-C6029FB31CB4}">
      <dgm:prSet phldrT="[Texto]" custT="1">
        <dgm:style>
          <a:lnRef idx="1">
            <a:schemeClr val="accent1"/>
          </a:lnRef>
          <a:fillRef idx="2">
            <a:schemeClr val="accent1"/>
          </a:fillRef>
          <a:effectRef idx="1">
            <a:schemeClr val="accent1"/>
          </a:effectRef>
          <a:fontRef idx="minor">
            <a:schemeClr val="dk1"/>
          </a:fontRef>
        </dgm:style>
      </dgm:prSet>
      <dgm:spPr>
        <a:solidFill>
          <a:schemeClr val="accent6">
            <a:lumMod val="20000"/>
            <a:lumOff val="80000"/>
          </a:schemeClr>
        </a:solidFill>
        <a:ln>
          <a:solidFill>
            <a:schemeClr val="accent6">
              <a:lumMod val="20000"/>
              <a:lumOff val="80000"/>
            </a:schemeClr>
          </a:solidFill>
        </a:ln>
      </dgm:spPr>
      <dgm:t>
        <a:bodyPr/>
        <a:lstStyle/>
        <a:p>
          <a:pPr algn="l"/>
          <a:r>
            <a:rPr lang="es-CO" sz="1400" dirty="0" smtClean="0">
              <a:latin typeface="Arial Narrow" pitchFamily="34" charset="0"/>
            </a:rPr>
            <a:t>Reducción del 50% en el gasto en medicamentos No Pos/Pos</a:t>
          </a:r>
        </a:p>
        <a:p>
          <a:pPr algn="l"/>
          <a:r>
            <a:rPr lang="es-CO" sz="1400" b="1" dirty="0" smtClean="0">
              <a:latin typeface="Arial Narrow" pitchFamily="34" charset="0"/>
            </a:rPr>
            <a:t>2010:  5:1 (Contributivo )           8:1 (Subsidiado)</a:t>
          </a:r>
          <a:endParaRPr lang="es-CO" sz="1400" b="1" dirty="0">
            <a:latin typeface="Arial Narrow" pitchFamily="34" charset="0"/>
          </a:endParaRPr>
        </a:p>
      </dgm:t>
    </dgm:pt>
    <dgm:pt modelId="{A35443CE-9F6C-4E41-A746-4622B8075D66}" type="sibTrans" cxnId="{03FA9640-9832-4F82-9C67-0513DB0C483F}">
      <dgm:prSet/>
      <dgm:spPr/>
      <dgm:t>
        <a:bodyPr/>
        <a:lstStyle/>
        <a:p>
          <a:endParaRPr lang="es-CO"/>
        </a:p>
      </dgm:t>
    </dgm:pt>
    <dgm:pt modelId="{EAC2DC3A-0409-4400-90E5-D46D4C1D4858}" type="parTrans" cxnId="{03FA9640-9832-4F82-9C67-0513DB0C483F}">
      <dgm:prSet/>
      <dgm:spPr/>
      <dgm:t>
        <a:bodyPr/>
        <a:lstStyle/>
        <a:p>
          <a:endParaRPr lang="es-CO"/>
        </a:p>
      </dgm:t>
    </dgm:pt>
    <dgm:pt modelId="{B8B200E3-8C80-4F08-BB44-5B184E36029D}">
      <dgm:prSet phldrT="[Texto]"/>
      <dgm:spPr/>
      <dgm:t>
        <a:bodyPr/>
        <a:lstStyle/>
        <a:p>
          <a:r>
            <a:rPr lang="es-CO" dirty="0" smtClean="0">
              <a:solidFill>
                <a:schemeClr val="bg1"/>
              </a:solidFill>
              <a:latin typeface="Arial Narrow" pitchFamily="34" charset="0"/>
            </a:rPr>
            <a:t>2015</a:t>
          </a:r>
          <a:endParaRPr lang="es-CO" dirty="0">
            <a:solidFill>
              <a:schemeClr val="bg1"/>
            </a:solidFill>
            <a:latin typeface="Arial Narrow" pitchFamily="34" charset="0"/>
          </a:endParaRPr>
        </a:p>
      </dgm:t>
    </dgm:pt>
    <dgm:pt modelId="{D9F3ED26-52D3-4D61-AB02-0EDEA284A65F}" type="parTrans" cxnId="{99AFD8BC-6B66-4088-902F-A7C9F88BB9A3}">
      <dgm:prSet/>
      <dgm:spPr/>
      <dgm:t>
        <a:bodyPr/>
        <a:lstStyle/>
        <a:p>
          <a:endParaRPr lang="es-ES"/>
        </a:p>
      </dgm:t>
    </dgm:pt>
    <dgm:pt modelId="{CCAE2482-FB6C-4A1C-B586-62AC1EE5A095}" type="sibTrans" cxnId="{99AFD8BC-6B66-4088-902F-A7C9F88BB9A3}">
      <dgm:prSet/>
      <dgm:spPr/>
      <dgm:t>
        <a:bodyPr/>
        <a:lstStyle/>
        <a:p>
          <a:endParaRPr lang="es-ES"/>
        </a:p>
      </dgm:t>
    </dgm:pt>
    <dgm:pt modelId="{779EA5C1-7DB1-4F95-8A6C-DE93C5ACB6E7}">
      <dgm:prSet phldrT="[Texto]" custT="1">
        <dgm:style>
          <a:lnRef idx="1">
            <a:schemeClr val="accent1"/>
          </a:lnRef>
          <a:fillRef idx="2">
            <a:schemeClr val="accent1"/>
          </a:fillRef>
          <a:effectRef idx="1">
            <a:schemeClr val="accent1"/>
          </a:effectRef>
          <a:fontRef idx="minor">
            <a:schemeClr val="dk1"/>
          </a:fontRef>
        </dgm:style>
      </dgm:prSet>
      <dgm:spPr/>
      <dgm:t>
        <a:bodyPr/>
        <a:lstStyle/>
        <a:p>
          <a:r>
            <a:rPr lang="es-CO" sz="1400" dirty="0" smtClean="0">
              <a:latin typeface="Arial Narrow" pitchFamily="34" charset="0"/>
            </a:rPr>
            <a:t>IPC Medicamentos varía menos que IPC</a:t>
          </a:r>
          <a:endParaRPr lang="es-CO" sz="1400" dirty="0">
            <a:latin typeface="Arial Narrow" pitchFamily="34" charset="0"/>
          </a:endParaRPr>
        </a:p>
      </dgm:t>
    </dgm:pt>
    <dgm:pt modelId="{77842ADC-F2F5-4433-87A5-9DB58A5D6B60}" type="parTrans" cxnId="{114BB855-BBBE-4641-9282-306143B0876A}">
      <dgm:prSet/>
      <dgm:spPr/>
      <dgm:t>
        <a:bodyPr/>
        <a:lstStyle/>
        <a:p>
          <a:endParaRPr lang="es-ES"/>
        </a:p>
      </dgm:t>
    </dgm:pt>
    <dgm:pt modelId="{D7B611C4-37D9-4015-981A-E2E8D4C2A446}" type="sibTrans" cxnId="{114BB855-BBBE-4641-9282-306143B0876A}">
      <dgm:prSet/>
      <dgm:spPr/>
      <dgm:t>
        <a:bodyPr/>
        <a:lstStyle/>
        <a:p>
          <a:endParaRPr lang="es-ES"/>
        </a:p>
      </dgm:t>
    </dgm:pt>
    <dgm:pt modelId="{3D1CF35F-4428-4083-98AE-24A7CF890747}" type="pres">
      <dgm:prSet presAssocID="{ABC4C3C2-AC23-4C66-857B-461D8F198EA3}" presName="list" presStyleCnt="0">
        <dgm:presLayoutVars>
          <dgm:dir/>
          <dgm:animLvl val="lvl"/>
        </dgm:presLayoutVars>
      </dgm:prSet>
      <dgm:spPr/>
      <dgm:t>
        <a:bodyPr/>
        <a:lstStyle/>
        <a:p>
          <a:endParaRPr lang="es-ES"/>
        </a:p>
      </dgm:t>
    </dgm:pt>
    <dgm:pt modelId="{511D2642-98B3-45F5-957D-2900E37DC693}" type="pres">
      <dgm:prSet presAssocID="{E44E6736-E523-4AF6-BF02-DBB4D5A4FE3E}" presName="posSpace" presStyleCnt="0"/>
      <dgm:spPr/>
    </dgm:pt>
    <dgm:pt modelId="{91D743D0-587D-46DE-9C7E-33EE6B35E823}" type="pres">
      <dgm:prSet presAssocID="{E44E6736-E523-4AF6-BF02-DBB4D5A4FE3E}" presName="vertFlow" presStyleCnt="0"/>
      <dgm:spPr/>
    </dgm:pt>
    <dgm:pt modelId="{9FA34EF5-4218-4E95-8F83-1DE642500942}" type="pres">
      <dgm:prSet presAssocID="{E44E6736-E523-4AF6-BF02-DBB4D5A4FE3E}" presName="topSpace" presStyleCnt="0"/>
      <dgm:spPr/>
    </dgm:pt>
    <dgm:pt modelId="{8480D017-3D50-4E9A-941E-C434348008FC}" type="pres">
      <dgm:prSet presAssocID="{E44E6736-E523-4AF6-BF02-DBB4D5A4FE3E}" presName="firstComp" presStyleCnt="0"/>
      <dgm:spPr/>
    </dgm:pt>
    <dgm:pt modelId="{478EDB5A-134E-42D1-8EBE-FAC64E676CF3}" type="pres">
      <dgm:prSet presAssocID="{E44E6736-E523-4AF6-BF02-DBB4D5A4FE3E}" presName="firstChild" presStyleLbl="bgAccFollowNode1" presStyleIdx="0" presStyleCnt="3" custScaleX="110208"/>
      <dgm:spPr/>
      <dgm:t>
        <a:bodyPr/>
        <a:lstStyle/>
        <a:p>
          <a:endParaRPr lang="es-ES"/>
        </a:p>
      </dgm:t>
    </dgm:pt>
    <dgm:pt modelId="{5979C818-70A9-456A-B680-56AD24CBA4D4}" type="pres">
      <dgm:prSet presAssocID="{E44E6736-E523-4AF6-BF02-DBB4D5A4FE3E}" presName="firstChildTx" presStyleLbl="bgAccFollowNode1" presStyleIdx="0" presStyleCnt="3">
        <dgm:presLayoutVars>
          <dgm:bulletEnabled val="1"/>
        </dgm:presLayoutVars>
      </dgm:prSet>
      <dgm:spPr/>
      <dgm:t>
        <a:bodyPr/>
        <a:lstStyle/>
        <a:p>
          <a:endParaRPr lang="es-ES"/>
        </a:p>
      </dgm:t>
    </dgm:pt>
    <dgm:pt modelId="{7346DB26-7E25-4600-9EA9-346A2F15A284}" type="pres">
      <dgm:prSet presAssocID="{E44E6736-E523-4AF6-BF02-DBB4D5A4FE3E}" presName="negSpace" presStyleCnt="0"/>
      <dgm:spPr/>
    </dgm:pt>
    <dgm:pt modelId="{11E49190-E4E6-4D41-B2F0-63654F764721}" type="pres">
      <dgm:prSet presAssocID="{E44E6736-E523-4AF6-BF02-DBB4D5A4FE3E}" presName="circle" presStyleLbl="node1" presStyleIdx="0" presStyleCnt="3" custScaleX="75488" custLinFactNeighborX="-8421"/>
      <dgm:spPr/>
      <dgm:t>
        <a:bodyPr/>
        <a:lstStyle/>
        <a:p>
          <a:endParaRPr lang="es-ES"/>
        </a:p>
      </dgm:t>
    </dgm:pt>
    <dgm:pt modelId="{59333DB2-A01E-4326-924E-16D52F7A7370}" type="pres">
      <dgm:prSet presAssocID="{D2FFB654-A6EB-4327-858F-1649D61E08E9}" presName="transSpace" presStyleCnt="0"/>
      <dgm:spPr/>
    </dgm:pt>
    <dgm:pt modelId="{D13166D1-A9A5-468A-87BE-93EE480CE8A8}" type="pres">
      <dgm:prSet presAssocID="{70A4F50C-3509-417C-AB95-A655664A00E7}" presName="posSpace" presStyleCnt="0"/>
      <dgm:spPr/>
    </dgm:pt>
    <dgm:pt modelId="{92D3AE46-58CC-4178-A0D8-63F2030DE3B5}" type="pres">
      <dgm:prSet presAssocID="{70A4F50C-3509-417C-AB95-A655664A00E7}" presName="vertFlow" presStyleCnt="0"/>
      <dgm:spPr/>
    </dgm:pt>
    <dgm:pt modelId="{31914470-372A-4F88-86E8-AA5196457A6B}" type="pres">
      <dgm:prSet presAssocID="{70A4F50C-3509-417C-AB95-A655664A00E7}" presName="topSpace" presStyleCnt="0"/>
      <dgm:spPr/>
    </dgm:pt>
    <dgm:pt modelId="{A290B7CE-B037-4378-A9DC-0C7F73BAD30E}" type="pres">
      <dgm:prSet presAssocID="{70A4F50C-3509-417C-AB95-A655664A00E7}" presName="firstComp" presStyleCnt="0"/>
      <dgm:spPr/>
    </dgm:pt>
    <dgm:pt modelId="{133E5C6E-6C16-4F7E-AE1A-036559B03E52}" type="pres">
      <dgm:prSet presAssocID="{70A4F50C-3509-417C-AB95-A655664A00E7}" presName="firstChild" presStyleLbl="bgAccFollowNode1" presStyleIdx="1" presStyleCnt="3"/>
      <dgm:spPr/>
      <dgm:t>
        <a:bodyPr/>
        <a:lstStyle/>
        <a:p>
          <a:endParaRPr lang="es-ES"/>
        </a:p>
      </dgm:t>
    </dgm:pt>
    <dgm:pt modelId="{41878AC3-E25E-43D7-9AFA-7CD850D45D6D}" type="pres">
      <dgm:prSet presAssocID="{70A4F50C-3509-417C-AB95-A655664A00E7}" presName="firstChildTx" presStyleLbl="bgAccFollowNode1" presStyleIdx="1" presStyleCnt="3">
        <dgm:presLayoutVars>
          <dgm:bulletEnabled val="1"/>
        </dgm:presLayoutVars>
      </dgm:prSet>
      <dgm:spPr/>
      <dgm:t>
        <a:bodyPr/>
        <a:lstStyle/>
        <a:p>
          <a:endParaRPr lang="es-ES"/>
        </a:p>
      </dgm:t>
    </dgm:pt>
    <dgm:pt modelId="{61F6CD1F-2306-408A-B416-C29AFAFA8674}" type="pres">
      <dgm:prSet presAssocID="{70A4F50C-3509-417C-AB95-A655664A00E7}" presName="negSpace" presStyleCnt="0"/>
      <dgm:spPr/>
    </dgm:pt>
    <dgm:pt modelId="{E939E236-063B-44FA-AFA9-557277F41E38}" type="pres">
      <dgm:prSet presAssocID="{70A4F50C-3509-417C-AB95-A655664A00E7}" presName="circle" presStyleLbl="node1" presStyleIdx="1" presStyleCnt="3" custScaleX="79212" custLinFactNeighborX="12523"/>
      <dgm:spPr/>
      <dgm:t>
        <a:bodyPr/>
        <a:lstStyle/>
        <a:p>
          <a:endParaRPr lang="es-ES"/>
        </a:p>
      </dgm:t>
    </dgm:pt>
    <dgm:pt modelId="{06598565-F4A2-4144-85FB-518CD68CB4B2}" type="pres">
      <dgm:prSet presAssocID="{42AD31C5-115E-46AD-9EC4-27C59E97ED71}" presName="transSpace" presStyleCnt="0"/>
      <dgm:spPr/>
    </dgm:pt>
    <dgm:pt modelId="{0E23F7DE-30A4-4D46-AA89-E59CF890B7CA}" type="pres">
      <dgm:prSet presAssocID="{B8B200E3-8C80-4F08-BB44-5B184E36029D}" presName="posSpace" presStyleCnt="0"/>
      <dgm:spPr/>
    </dgm:pt>
    <dgm:pt modelId="{DA68A800-E8C6-4D10-8D11-185F85F76DD0}" type="pres">
      <dgm:prSet presAssocID="{B8B200E3-8C80-4F08-BB44-5B184E36029D}" presName="vertFlow" presStyleCnt="0"/>
      <dgm:spPr/>
    </dgm:pt>
    <dgm:pt modelId="{F7E80607-973F-4850-8D41-95938A143AB4}" type="pres">
      <dgm:prSet presAssocID="{B8B200E3-8C80-4F08-BB44-5B184E36029D}" presName="topSpace" presStyleCnt="0"/>
      <dgm:spPr/>
    </dgm:pt>
    <dgm:pt modelId="{9D988CCE-81C6-4479-9582-0866C7262E4F}" type="pres">
      <dgm:prSet presAssocID="{B8B200E3-8C80-4F08-BB44-5B184E36029D}" presName="firstComp" presStyleCnt="0"/>
      <dgm:spPr/>
    </dgm:pt>
    <dgm:pt modelId="{611BC4E2-29D3-4D48-98BE-9D015570ECE6}" type="pres">
      <dgm:prSet presAssocID="{B8B200E3-8C80-4F08-BB44-5B184E36029D}" presName="firstChild" presStyleLbl="bgAccFollowNode1" presStyleIdx="2" presStyleCnt="3"/>
      <dgm:spPr/>
      <dgm:t>
        <a:bodyPr/>
        <a:lstStyle/>
        <a:p>
          <a:endParaRPr lang="es-ES"/>
        </a:p>
      </dgm:t>
    </dgm:pt>
    <dgm:pt modelId="{AE462D2C-A08D-43C4-8F07-8ED75EAD40C5}" type="pres">
      <dgm:prSet presAssocID="{B8B200E3-8C80-4F08-BB44-5B184E36029D}" presName="firstChildTx" presStyleLbl="bgAccFollowNode1" presStyleIdx="2" presStyleCnt="3">
        <dgm:presLayoutVars>
          <dgm:bulletEnabled val="1"/>
        </dgm:presLayoutVars>
      </dgm:prSet>
      <dgm:spPr/>
      <dgm:t>
        <a:bodyPr/>
        <a:lstStyle/>
        <a:p>
          <a:endParaRPr lang="es-ES"/>
        </a:p>
      </dgm:t>
    </dgm:pt>
    <dgm:pt modelId="{41FFE144-AF63-45A5-8F0B-6F7E4CD0A5F7}" type="pres">
      <dgm:prSet presAssocID="{B8B200E3-8C80-4F08-BB44-5B184E36029D}" presName="negSpace" presStyleCnt="0"/>
      <dgm:spPr/>
    </dgm:pt>
    <dgm:pt modelId="{56B20060-3F49-4BC2-8BD9-EE1BB9802B92}" type="pres">
      <dgm:prSet presAssocID="{B8B200E3-8C80-4F08-BB44-5B184E36029D}" presName="circle" presStyleLbl="node1" presStyleIdx="2" presStyleCnt="3" custScaleX="72971" custLinFactNeighborX="12021"/>
      <dgm:spPr/>
      <dgm:t>
        <a:bodyPr/>
        <a:lstStyle/>
        <a:p>
          <a:endParaRPr lang="es-ES"/>
        </a:p>
      </dgm:t>
    </dgm:pt>
  </dgm:ptLst>
  <dgm:cxnLst>
    <dgm:cxn modelId="{0F315891-6DED-4BC6-B155-0D2A9763D855}" type="presOf" srcId="{FB9B21F2-AEBC-492B-A8F6-C6029FB31CB4}" destId="{5979C818-70A9-456A-B680-56AD24CBA4D4}" srcOrd="1" destOrd="0" presId="urn:microsoft.com/office/officeart/2005/8/layout/hList9"/>
    <dgm:cxn modelId="{FE80CA4E-CB0A-4B84-B88D-68F1D84D6651}" type="presOf" srcId="{B8B200E3-8C80-4F08-BB44-5B184E36029D}" destId="{56B20060-3F49-4BC2-8BD9-EE1BB9802B92}" srcOrd="0" destOrd="0" presId="urn:microsoft.com/office/officeart/2005/8/layout/hList9"/>
    <dgm:cxn modelId="{0012E0FA-C175-4ECE-9301-50283E44B10D}" type="presOf" srcId="{779EA5C1-7DB1-4F95-8A6C-DE93C5ACB6E7}" destId="{611BC4E2-29D3-4D48-98BE-9D015570ECE6}" srcOrd="0" destOrd="0" presId="urn:microsoft.com/office/officeart/2005/8/layout/hList9"/>
    <dgm:cxn modelId="{2C71BC98-6DD4-453A-8684-DAE729784077}" srcId="{ABC4C3C2-AC23-4C66-857B-461D8F198EA3}" destId="{E44E6736-E523-4AF6-BF02-DBB4D5A4FE3E}" srcOrd="0" destOrd="0" parTransId="{2D5EB359-8F22-42C4-B103-67D8E9453A84}" sibTransId="{D2FFB654-A6EB-4327-858F-1649D61E08E9}"/>
    <dgm:cxn modelId="{99AFD8BC-6B66-4088-902F-A7C9F88BB9A3}" srcId="{ABC4C3C2-AC23-4C66-857B-461D8F198EA3}" destId="{B8B200E3-8C80-4F08-BB44-5B184E36029D}" srcOrd="2" destOrd="0" parTransId="{D9F3ED26-52D3-4D61-AB02-0EDEA284A65F}" sibTransId="{CCAE2482-FB6C-4A1C-B586-62AC1EE5A095}"/>
    <dgm:cxn modelId="{03FA9640-9832-4F82-9C67-0513DB0C483F}" srcId="{E44E6736-E523-4AF6-BF02-DBB4D5A4FE3E}" destId="{FB9B21F2-AEBC-492B-A8F6-C6029FB31CB4}" srcOrd="0" destOrd="0" parTransId="{EAC2DC3A-0409-4400-90E5-D46D4C1D4858}" sibTransId="{A35443CE-9F6C-4E41-A746-4622B8075D66}"/>
    <dgm:cxn modelId="{114BB855-BBBE-4641-9282-306143B0876A}" srcId="{B8B200E3-8C80-4F08-BB44-5B184E36029D}" destId="{779EA5C1-7DB1-4F95-8A6C-DE93C5ACB6E7}" srcOrd="0" destOrd="0" parTransId="{77842ADC-F2F5-4433-87A5-9DB58A5D6B60}" sibTransId="{D7B611C4-37D9-4015-981A-E2E8D4C2A446}"/>
    <dgm:cxn modelId="{D0E079CF-2A9E-4055-8C1B-1663F51D502E}" srcId="{ABC4C3C2-AC23-4C66-857B-461D8F198EA3}" destId="{70A4F50C-3509-417C-AB95-A655664A00E7}" srcOrd="1" destOrd="0" parTransId="{E4030DF4-316C-4237-8E5C-8810EA6F78A1}" sibTransId="{42AD31C5-115E-46AD-9EC4-27C59E97ED71}"/>
    <dgm:cxn modelId="{837A879D-28DE-4E0C-B52E-B314C9C6E654}" type="presOf" srcId="{E44E6736-E523-4AF6-BF02-DBB4D5A4FE3E}" destId="{11E49190-E4E6-4D41-B2F0-63654F764721}" srcOrd="0" destOrd="0" presId="urn:microsoft.com/office/officeart/2005/8/layout/hList9"/>
    <dgm:cxn modelId="{2A9CC5D1-F0C6-4090-8A57-CDCADC0CE0A8}" type="presOf" srcId="{ABC4C3C2-AC23-4C66-857B-461D8F198EA3}" destId="{3D1CF35F-4428-4083-98AE-24A7CF890747}" srcOrd="0" destOrd="0" presId="urn:microsoft.com/office/officeart/2005/8/layout/hList9"/>
    <dgm:cxn modelId="{6CE30DD7-727F-4474-97AA-4221B78A0D5C}" type="presOf" srcId="{779EA5C1-7DB1-4F95-8A6C-DE93C5ACB6E7}" destId="{AE462D2C-A08D-43C4-8F07-8ED75EAD40C5}" srcOrd="1" destOrd="0" presId="urn:microsoft.com/office/officeart/2005/8/layout/hList9"/>
    <dgm:cxn modelId="{849BFC63-7909-4F42-B885-DCA7BC3F5227}" type="presOf" srcId="{70A4F50C-3509-417C-AB95-A655664A00E7}" destId="{E939E236-063B-44FA-AFA9-557277F41E38}" srcOrd="0" destOrd="0" presId="urn:microsoft.com/office/officeart/2005/8/layout/hList9"/>
    <dgm:cxn modelId="{9EA98CA7-5080-4465-AA1C-2554993E4A0E}" type="presOf" srcId="{35357773-6063-4CD0-845E-E3E500418AB5}" destId="{133E5C6E-6C16-4F7E-AE1A-036559B03E52}" srcOrd="0" destOrd="0" presId="urn:microsoft.com/office/officeart/2005/8/layout/hList9"/>
    <dgm:cxn modelId="{5A62F1F2-FD02-49F9-AD24-4C88272BFB72}" type="presOf" srcId="{FB9B21F2-AEBC-492B-A8F6-C6029FB31CB4}" destId="{478EDB5A-134E-42D1-8EBE-FAC64E676CF3}" srcOrd="0" destOrd="0" presId="urn:microsoft.com/office/officeart/2005/8/layout/hList9"/>
    <dgm:cxn modelId="{369B156C-6DAA-4829-B0BE-BD4DA8C95903}" type="presOf" srcId="{35357773-6063-4CD0-845E-E3E500418AB5}" destId="{41878AC3-E25E-43D7-9AFA-7CD850D45D6D}" srcOrd="1" destOrd="0" presId="urn:microsoft.com/office/officeart/2005/8/layout/hList9"/>
    <dgm:cxn modelId="{65655BF1-F33C-4575-B10F-92209A01A576}" srcId="{70A4F50C-3509-417C-AB95-A655664A00E7}" destId="{35357773-6063-4CD0-845E-E3E500418AB5}" srcOrd="0" destOrd="0" parTransId="{34B172CF-8D1B-4E82-880C-79E62050F9B3}" sibTransId="{BB1A549A-1C5C-49B0-A397-75349C4CE68D}"/>
    <dgm:cxn modelId="{D00ECCF7-5185-457F-810C-24618EAA0D89}" type="presParOf" srcId="{3D1CF35F-4428-4083-98AE-24A7CF890747}" destId="{511D2642-98B3-45F5-957D-2900E37DC693}" srcOrd="0" destOrd="0" presId="urn:microsoft.com/office/officeart/2005/8/layout/hList9"/>
    <dgm:cxn modelId="{8162F040-4719-4FA3-BD46-FDBEAE931B9A}" type="presParOf" srcId="{3D1CF35F-4428-4083-98AE-24A7CF890747}" destId="{91D743D0-587D-46DE-9C7E-33EE6B35E823}" srcOrd="1" destOrd="0" presId="urn:microsoft.com/office/officeart/2005/8/layout/hList9"/>
    <dgm:cxn modelId="{751D5F7B-AD5F-4802-BB89-1DEC2238FDB2}" type="presParOf" srcId="{91D743D0-587D-46DE-9C7E-33EE6B35E823}" destId="{9FA34EF5-4218-4E95-8F83-1DE642500942}" srcOrd="0" destOrd="0" presId="urn:microsoft.com/office/officeart/2005/8/layout/hList9"/>
    <dgm:cxn modelId="{733D9F52-5C1C-4E9C-8B99-8D73BB059161}" type="presParOf" srcId="{91D743D0-587D-46DE-9C7E-33EE6B35E823}" destId="{8480D017-3D50-4E9A-941E-C434348008FC}" srcOrd="1" destOrd="0" presId="urn:microsoft.com/office/officeart/2005/8/layout/hList9"/>
    <dgm:cxn modelId="{15309B14-054E-4303-8601-9ADC48C69319}" type="presParOf" srcId="{8480D017-3D50-4E9A-941E-C434348008FC}" destId="{478EDB5A-134E-42D1-8EBE-FAC64E676CF3}" srcOrd="0" destOrd="0" presId="urn:microsoft.com/office/officeart/2005/8/layout/hList9"/>
    <dgm:cxn modelId="{3F47375B-E776-4C6E-B0F3-8E37A3105E53}" type="presParOf" srcId="{8480D017-3D50-4E9A-941E-C434348008FC}" destId="{5979C818-70A9-456A-B680-56AD24CBA4D4}" srcOrd="1" destOrd="0" presId="urn:microsoft.com/office/officeart/2005/8/layout/hList9"/>
    <dgm:cxn modelId="{DF3225EC-BB21-4D5D-8DDA-DC070F79F2F3}" type="presParOf" srcId="{3D1CF35F-4428-4083-98AE-24A7CF890747}" destId="{7346DB26-7E25-4600-9EA9-346A2F15A284}" srcOrd="2" destOrd="0" presId="urn:microsoft.com/office/officeart/2005/8/layout/hList9"/>
    <dgm:cxn modelId="{6CAD5217-1F80-412D-BE06-33B880B972FF}" type="presParOf" srcId="{3D1CF35F-4428-4083-98AE-24A7CF890747}" destId="{11E49190-E4E6-4D41-B2F0-63654F764721}" srcOrd="3" destOrd="0" presId="urn:microsoft.com/office/officeart/2005/8/layout/hList9"/>
    <dgm:cxn modelId="{8610D250-EC9D-45AC-88A4-43369A7EFBD9}" type="presParOf" srcId="{3D1CF35F-4428-4083-98AE-24A7CF890747}" destId="{59333DB2-A01E-4326-924E-16D52F7A7370}" srcOrd="4" destOrd="0" presId="urn:microsoft.com/office/officeart/2005/8/layout/hList9"/>
    <dgm:cxn modelId="{86A162CA-D80B-419A-A28E-295716D32045}" type="presParOf" srcId="{3D1CF35F-4428-4083-98AE-24A7CF890747}" destId="{D13166D1-A9A5-468A-87BE-93EE480CE8A8}" srcOrd="5" destOrd="0" presId="urn:microsoft.com/office/officeart/2005/8/layout/hList9"/>
    <dgm:cxn modelId="{32068E31-9637-4E41-B014-683D312C67A8}" type="presParOf" srcId="{3D1CF35F-4428-4083-98AE-24A7CF890747}" destId="{92D3AE46-58CC-4178-A0D8-63F2030DE3B5}" srcOrd="6" destOrd="0" presId="urn:microsoft.com/office/officeart/2005/8/layout/hList9"/>
    <dgm:cxn modelId="{9E046A43-8D82-4F64-BB46-188937820492}" type="presParOf" srcId="{92D3AE46-58CC-4178-A0D8-63F2030DE3B5}" destId="{31914470-372A-4F88-86E8-AA5196457A6B}" srcOrd="0" destOrd="0" presId="urn:microsoft.com/office/officeart/2005/8/layout/hList9"/>
    <dgm:cxn modelId="{963455D3-6EDC-4027-8FDA-7B2153B0AE33}" type="presParOf" srcId="{92D3AE46-58CC-4178-A0D8-63F2030DE3B5}" destId="{A290B7CE-B037-4378-A9DC-0C7F73BAD30E}" srcOrd="1" destOrd="0" presId="urn:microsoft.com/office/officeart/2005/8/layout/hList9"/>
    <dgm:cxn modelId="{C5A47EBF-8773-4BBE-8B64-01D592372182}" type="presParOf" srcId="{A290B7CE-B037-4378-A9DC-0C7F73BAD30E}" destId="{133E5C6E-6C16-4F7E-AE1A-036559B03E52}" srcOrd="0" destOrd="0" presId="urn:microsoft.com/office/officeart/2005/8/layout/hList9"/>
    <dgm:cxn modelId="{FD0A48C7-9047-45F4-B6E7-176FB4767B75}" type="presParOf" srcId="{A290B7CE-B037-4378-A9DC-0C7F73BAD30E}" destId="{41878AC3-E25E-43D7-9AFA-7CD850D45D6D}" srcOrd="1" destOrd="0" presId="urn:microsoft.com/office/officeart/2005/8/layout/hList9"/>
    <dgm:cxn modelId="{48F74542-66E4-4366-A539-31125D329207}" type="presParOf" srcId="{3D1CF35F-4428-4083-98AE-24A7CF890747}" destId="{61F6CD1F-2306-408A-B416-C29AFAFA8674}" srcOrd="7" destOrd="0" presId="urn:microsoft.com/office/officeart/2005/8/layout/hList9"/>
    <dgm:cxn modelId="{A59C2AEA-0C71-40C1-9BE9-81FC6B34EB04}" type="presParOf" srcId="{3D1CF35F-4428-4083-98AE-24A7CF890747}" destId="{E939E236-063B-44FA-AFA9-557277F41E38}" srcOrd="8" destOrd="0" presId="urn:microsoft.com/office/officeart/2005/8/layout/hList9"/>
    <dgm:cxn modelId="{17940C9F-10D5-4F2D-9CE0-2B95A89CB2CF}" type="presParOf" srcId="{3D1CF35F-4428-4083-98AE-24A7CF890747}" destId="{06598565-F4A2-4144-85FB-518CD68CB4B2}" srcOrd="9" destOrd="0" presId="urn:microsoft.com/office/officeart/2005/8/layout/hList9"/>
    <dgm:cxn modelId="{D0819E4D-A846-435C-8220-5CDA330016C0}" type="presParOf" srcId="{3D1CF35F-4428-4083-98AE-24A7CF890747}" destId="{0E23F7DE-30A4-4D46-AA89-E59CF890B7CA}" srcOrd="10" destOrd="0" presId="urn:microsoft.com/office/officeart/2005/8/layout/hList9"/>
    <dgm:cxn modelId="{E0D1C4F1-45E2-40EA-A69C-F82526323737}" type="presParOf" srcId="{3D1CF35F-4428-4083-98AE-24A7CF890747}" destId="{DA68A800-E8C6-4D10-8D11-185F85F76DD0}" srcOrd="11" destOrd="0" presId="urn:microsoft.com/office/officeart/2005/8/layout/hList9"/>
    <dgm:cxn modelId="{A505E874-CBD5-4EFC-8ED0-1748E0085506}" type="presParOf" srcId="{DA68A800-E8C6-4D10-8D11-185F85F76DD0}" destId="{F7E80607-973F-4850-8D41-95938A143AB4}" srcOrd="0" destOrd="0" presId="urn:microsoft.com/office/officeart/2005/8/layout/hList9"/>
    <dgm:cxn modelId="{025CE73F-7550-454B-A676-72BD44DE6A36}" type="presParOf" srcId="{DA68A800-E8C6-4D10-8D11-185F85F76DD0}" destId="{9D988CCE-81C6-4479-9582-0866C7262E4F}" srcOrd="1" destOrd="0" presId="urn:microsoft.com/office/officeart/2005/8/layout/hList9"/>
    <dgm:cxn modelId="{88B7667E-7F16-49A8-BA18-A8542CFB4389}" type="presParOf" srcId="{9D988CCE-81C6-4479-9582-0866C7262E4F}" destId="{611BC4E2-29D3-4D48-98BE-9D015570ECE6}" srcOrd="0" destOrd="0" presId="urn:microsoft.com/office/officeart/2005/8/layout/hList9"/>
    <dgm:cxn modelId="{F9E05AC6-8F1D-4BA6-9680-0B466CE16316}" type="presParOf" srcId="{9D988CCE-81C6-4479-9582-0866C7262E4F}" destId="{AE462D2C-A08D-43C4-8F07-8ED75EAD40C5}" srcOrd="1" destOrd="0" presId="urn:microsoft.com/office/officeart/2005/8/layout/hList9"/>
    <dgm:cxn modelId="{D23DF366-70D4-45F3-AA0A-8629A9B7CFF6}" type="presParOf" srcId="{3D1CF35F-4428-4083-98AE-24A7CF890747}" destId="{41FFE144-AF63-45A5-8F0B-6F7E4CD0A5F7}" srcOrd="12" destOrd="0" presId="urn:microsoft.com/office/officeart/2005/8/layout/hList9"/>
    <dgm:cxn modelId="{C8F740AE-997E-4DA5-BB31-59FAEE0633C3}" type="presParOf" srcId="{3D1CF35F-4428-4083-98AE-24A7CF890747}" destId="{56B20060-3F49-4BC2-8BD9-EE1BB9802B92}" srcOrd="13" destOrd="0" presId="urn:microsoft.com/office/officeart/2005/8/layout/hList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7CD947-6B23-4A90-8F27-C8165E985B9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MX"/>
        </a:p>
      </dgm:t>
    </dgm:pt>
    <dgm:pt modelId="{3D1E34DE-140C-4CDA-8D2D-00115D5C1AD8}">
      <dgm:prSet phldrT="[Texto]"/>
      <dgm:spPr>
        <a:solidFill>
          <a:srgbClr val="EC4C20"/>
        </a:solidFill>
      </dgm:spPr>
      <dgm:t>
        <a:bodyPr/>
        <a:lstStyle/>
        <a:p>
          <a:r>
            <a:rPr lang="es-MX" dirty="0" smtClean="0"/>
            <a:t>Oportunidades </a:t>
          </a:r>
          <a:endParaRPr lang="es-MX" dirty="0"/>
        </a:p>
      </dgm:t>
    </dgm:pt>
    <dgm:pt modelId="{19D6E672-80B3-42D9-86CF-C29606114121}" type="parTrans" cxnId="{5DF8C5A6-1092-4A4A-B808-4DDBC354B913}">
      <dgm:prSet/>
      <dgm:spPr/>
      <dgm:t>
        <a:bodyPr/>
        <a:lstStyle/>
        <a:p>
          <a:endParaRPr lang="es-MX"/>
        </a:p>
      </dgm:t>
    </dgm:pt>
    <dgm:pt modelId="{05137E71-D6BE-4B0B-82B1-8EBE33D88042}" type="sibTrans" cxnId="{5DF8C5A6-1092-4A4A-B808-4DDBC354B913}">
      <dgm:prSet/>
      <dgm:spPr/>
      <dgm:t>
        <a:bodyPr/>
        <a:lstStyle/>
        <a:p>
          <a:endParaRPr lang="es-MX"/>
        </a:p>
      </dgm:t>
    </dgm:pt>
    <dgm:pt modelId="{D56D802A-DEBF-41AC-9FF2-0BFECDFC4BBB}">
      <dgm:prSet phldrT="[Texto]"/>
      <dgm:spPr/>
      <dgm:t>
        <a:bodyPr/>
        <a:lstStyle/>
        <a:p>
          <a:r>
            <a:rPr lang="es-MX" dirty="0" smtClean="0"/>
            <a:t>Acceso a Medicamentos</a:t>
          </a:r>
          <a:endParaRPr lang="es-MX" dirty="0"/>
        </a:p>
      </dgm:t>
    </dgm:pt>
    <dgm:pt modelId="{4E6AF06C-1570-4CD7-A8F7-A31802318E1F}" type="parTrans" cxnId="{00B7BC7C-9D17-43B3-A355-15C2C87C0535}">
      <dgm:prSet/>
      <dgm:spPr/>
      <dgm:t>
        <a:bodyPr/>
        <a:lstStyle/>
        <a:p>
          <a:endParaRPr lang="es-MX"/>
        </a:p>
      </dgm:t>
    </dgm:pt>
    <dgm:pt modelId="{61D0314E-3ADF-4479-8AE9-90E4EF8675FE}" type="sibTrans" cxnId="{00B7BC7C-9D17-43B3-A355-15C2C87C0535}">
      <dgm:prSet/>
      <dgm:spPr/>
      <dgm:t>
        <a:bodyPr/>
        <a:lstStyle/>
        <a:p>
          <a:endParaRPr lang="es-MX"/>
        </a:p>
      </dgm:t>
    </dgm:pt>
    <dgm:pt modelId="{63D3547F-AA40-4265-B753-BCCF31B38AF1}">
      <dgm:prSet phldrT="[Texto]"/>
      <dgm:spPr>
        <a:solidFill>
          <a:schemeClr val="accent3">
            <a:lumMod val="75000"/>
          </a:schemeClr>
        </a:solidFill>
      </dgm:spPr>
      <dgm:t>
        <a:bodyPr/>
        <a:lstStyle/>
        <a:p>
          <a:r>
            <a:rPr lang="es-MX" dirty="0" smtClean="0"/>
            <a:t>Precios</a:t>
          </a:r>
          <a:endParaRPr lang="es-MX" dirty="0"/>
        </a:p>
      </dgm:t>
    </dgm:pt>
    <dgm:pt modelId="{767EA50F-F296-4157-99ED-D1E2B19442D6}" type="parTrans" cxnId="{0F295184-7113-41CD-B9A9-B4EA192F5EBF}">
      <dgm:prSet/>
      <dgm:spPr/>
      <dgm:t>
        <a:bodyPr/>
        <a:lstStyle/>
        <a:p>
          <a:endParaRPr lang="es-MX"/>
        </a:p>
      </dgm:t>
    </dgm:pt>
    <dgm:pt modelId="{E8B8A711-B340-448F-BBAA-22B11752F838}" type="sibTrans" cxnId="{0F295184-7113-41CD-B9A9-B4EA192F5EBF}">
      <dgm:prSet/>
      <dgm:spPr/>
      <dgm:t>
        <a:bodyPr/>
        <a:lstStyle/>
        <a:p>
          <a:endParaRPr lang="es-MX"/>
        </a:p>
      </dgm:t>
    </dgm:pt>
    <dgm:pt modelId="{E5935DA1-C81C-460D-ACD4-47AD30D61909}">
      <dgm:prSet phldrT="[Texto]"/>
      <dgm:spPr>
        <a:solidFill>
          <a:schemeClr val="accent3">
            <a:lumMod val="75000"/>
          </a:schemeClr>
        </a:solidFill>
      </dgm:spPr>
      <dgm:t>
        <a:bodyPr/>
        <a:lstStyle/>
        <a:p>
          <a:r>
            <a:rPr lang="es-MX" dirty="0" smtClean="0"/>
            <a:t>Propiedad Intelectual</a:t>
          </a:r>
        </a:p>
        <a:p>
          <a:endParaRPr lang="es-MX" dirty="0"/>
        </a:p>
      </dgm:t>
    </dgm:pt>
    <dgm:pt modelId="{A466CA91-39F7-4A6E-BECC-12B165C05A07}" type="parTrans" cxnId="{1EFF2AFB-99D1-4F26-BC3B-95E75853C2B5}">
      <dgm:prSet/>
      <dgm:spPr/>
      <dgm:t>
        <a:bodyPr/>
        <a:lstStyle/>
        <a:p>
          <a:endParaRPr lang="es-MX"/>
        </a:p>
      </dgm:t>
    </dgm:pt>
    <dgm:pt modelId="{4DB45BA2-3DF1-4A9C-9A65-91871E70A821}" type="sibTrans" cxnId="{1EFF2AFB-99D1-4F26-BC3B-95E75853C2B5}">
      <dgm:prSet/>
      <dgm:spPr/>
      <dgm:t>
        <a:bodyPr/>
        <a:lstStyle/>
        <a:p>
          <a:endParaRPr lang="es-MX"/>
        </a:p>
      </dgm:t>
    </dgm:pt>
    <dgm:pt modelId="{71A63ABB-5219-4350-BDAA-5D2D38A366C3}">
      <dgm:prSet phldrT="[Texto]"/>
      <dgm:spPr/>
      <dgm:t>
        <a:bodyPr/>
        <a:lstStyle/>
        <a:p>
          <a:r>
            <a:rPr lang="es-MX" dirty="0" smtClean="0"/>
            <a:t>Uso Racional de Medicamentos</a:t>
          </a:r>
          <a:endParaRPr lang="es-MX" dirty="0"/>
        </a:p>
      </dgm:t>
    </dgm:pt>
    <dgm:pt modelId="{19B0582F-E729-4D7A-8ECC-DFF5FEA4C59E}" type="parTrans" cxnId="{8455300F-CF82-4A66-BE7B-CBDA1A854D3F}">
      <dgm:prSet/>
      <dgm:spPr/>
      <dgm:t>
        <a:bodyPr/>
        <a:lstStyle/>
        <a:p>
          <a:endParaRPr lang="es-MX"/>
        </a:p>
      </dgm:t>
    </dgm:pt>
    <dgm:pt modelId="{F6E43D4C-460E-4492-B838-5DC5777A97E7}" type="sibTrans" cxnId="{8455300F-CF82-4A66-BE7B-CBDA1A854D3F}">
      <dgm:prSet/>
      <dgm:spPr/>
      <dgm:t>
        <a:bodyPr/>
        <a:lstStyle/>
        <a:p>
          <a:endParaRPr lang="es-MX"/>
        </a:p>
      </dgm:t>
    </dgm:pt>
    <dgm:pt modelId="{2C339D60-9AE8-499D-905D-49DCB6B3A2FF}">
      <dgm:prSet phldrT="[Texto]"/>
      <dgm:spPr>
        <a:solidFill>
          <a:schemeClr val="accent3">
            <a:lumMod val="75000"/>
          </a:schemeClr>
        </a:solidFill>
      </dgm:spPr>
      <dgm:t>
        <a:bodyPr/>
        <a:lstStyle/>
        <a:p>
          <a:r>
            <a:rPr lang="es-MX" dirty="0" smtClean="0"/>
            <a:t>Educación a Médicos</a:t>
          </a:r>
          <a:endParaRPr lang="es-MX" dirty="0"/>
        </a:p>
      </dgm:t>
    </dgm:pt>
    <dgm:pt modelId="{CAD8A3EF-FAF8-4268-817E-ED2436510EDE}" type="parTrans" cxnId="{C0195810-8662-4D65-8E0A-CD4F6DD6FE09}">
      <dgm:prSet/>
      <dgm:spPr/>
      <dgm:t>
        <a:bodyPr/>
        <a:lstStyle/>
        <a:p>
          <a:endParaRPr lang="es-MX"/>
        </a:p>
      </dgm:t>
    </dgm:pt>
    <dgm:pt modelId="{E7B3BEB7-218D-467C-BC01-02FB8721B2A1}" type="sibTrans" cxnId="{C0195810-8662-4D65-8E0A-CD4F6DD6FE09}">
      <dgm:prSet/>
      <dgm:spPr/>
      <dgm:t>
        <a:bodyPr/>
        <a:lstStyle/>
        <a:p>
          <a:endParaRPr lang="es-MX"/>
        </a:p>
      </dgm:t>
    </dgm:pt>
    <dgm:pt modelId="{D42ACF63-6627-4503-A765-19A53E3B1910}">
      <dgm:prSet/>
      <dgm:spPr>
        <a:solidFill>
          <a:schemeClr val="accent3">
            <a:lumMod val="75000"/>
          </a:schemeClr>
        </a:solidFill>
      </dgm:spPr>
      <dgm:t>
        <a:bodyPr/>
        <a:lstStyle/>
        <a:p>
          <a:r>
            <a:rPr lang="es-MX" dirty="0" smtClean="0"/>
            <a:t>Programas Especiales de Acceso</a:t>
          </a:r>
          <a:endParaRPr lang="es-MX" dirty="0"/>
        </a:p>
      </dgm:t>
    </dgm:pt>
    <dgm:pt modelId="{AED93BC7-B437-4B3A-866A-D31E870C8F3B}" type="parTrans" cxnId="{DA9F2E71-7CE3-44D1-9935-041A3CF7A81B}">
      <dgm:prSet/>
      <dgm:spPr/>
      <dgm:t>
        <a:bodyPr/>
        <a:lstStyle/>
        <a:p>
          <a:endParaRPr lang="es-MX"/>
        </a:p>
      </dgm:t>
    </dgm:pt>
    <dgm:pt modelId="{B4A94A14-69E4-4DF6-A118-0517337506AA}" type="sibTrans" cxnId="{DA9F2E71-7CE3-44D1-9935-041A3CF7A81B}">
      <dgm:prSet/>
      <dgm:spPr/>
      <dgm:t>
        <a:bodyPr/>
        <a:lstStyle/>
        <a:p>
          <a:endParaRPr lang="es-MX"/>
        </a:p>
      </dgm:t>
    </dgm:pt>
    <dgm:pt modelId="{F8F95443-D21E-43D6-AE51-D70AABB79384}">
      <dgm:prSet/>
      <dgm:spPr>
        <a:solidFill>
          <a:schemeClr val="accent3">
            <a:lumMod val="75000"/>
          </a:schemeClr>
        </a:solidFill>
      </dgm:spPr>
      <dgm:t>
        <a:bodyPr/>
        <a:lstStyle/>
        <a:p>
          <a:r>
            <a:rPr lang="es-MX" dirty="0" smtClean="0"/>
            <a:t>Promoción y Publicidad</a:t>
          </a:r>
          <a:endParaRPr lang="es-MX" dirty="0"/>
        </a:p>
      </dgm:t>
    </dgm:pt>
    <dgm:pt modelId="{BDB263BF-9116-4606-AC5F-E9AF566C448D}" type="parTrans" cxnId="{F2F54308-4191-4ED2-AF86-5B9EEDDBCBE9}">
      <dgm:prSet/>
      <dgm:spPr/>
      <dgm:t>
        <a:bodyPr/>
        <a:lstStyle/>
        <a:p>
          <a:endParaRPr lang="es-MX"/>
        </a:p>
      </dgm:t>
    </dgm:pt>
    <dgm:pt modelId="{13786527-1B10-476F-B6FF-808F460BCBD0}" type="sibTrans" cxnId="{F2F54308-4191-4ED2-AF86-5B9EEDDBCBE9}">
      <dgm:prSet/>
      <dgm:spPr/>
      <dgm:t>
        <a:bodyPr/>
        <a:lstStyle/>
        <a:p>
          <a:endParaRPr lang="es-MX"/>
        </a:p>
      </dgm:t>
    </dgm:pt>
    <dgm:pt modelId="{F093AD37-B33F-4CDE-83D7-289777D0F437}">
      <dgm:prSet/>
      <dgm:spPr>
        <a:solidFill>
          <a:schemeClr val="accent3">
            <a:lumMod val="75000"/>
          </a:schemeClr>
        </a:solidFill>
      </dgm:spPr>
      <dgm:t>
        <a:bodyPr/>
        <a:lstStyle/>
        <a:p>
          <a:r>
            <a:rPr lang="es-MX" dirty="0" smtClean="0"/>
            <a:t>Registro de Ensayos Clínicos</a:t>
          </a:r>
          <a:endParaRPr lang="es-MX" dirty="0"/>
        </a:p>
      </dgm:t>
    </dgm:pt>
    <dgm:pt modelId="{B9ED5835-D9E1-430F-95C6-2D7294A958A8}" type="parTrans" cxnId="{3D8E6041-D16A-44B8-B847-B8E3C093C3ED}">
      <dgm:prSet/>
      <dgm:spPr/>
      <dgm:t>
        <a:bodyPr/>
        <a:lstStyle/>
        <a:p>
          <a:endParaRPr lang="es-MX"/>
        </a:p>
      </dgm:t>
    </dgm:pt>
    <dgm:pt modelId="{F358C988-A00E-4967-ABBC-9C53040A6BE4}" type="sibTrans" cxnId="{3D8E6041-D16A-44B8-B847-B8E3C093C3ED}">
      <dgm:prSet/>
      <dgm:spPr/>
      <dgm:t>
        <a:bodyPr/>
        <a:lstStyle/>
        <a:p>
          <a:endParaRPr lang="es-MX"/>
        </a:p>
      </dgm:t>
    </dgm:pt>
    <dgm:pt modelId="{FDE8ADC5-966D-40ED-A478-F8CDEE40FC2C}">
      <dgm:prSet/>
      <dgm:spPr>
        <a:solidFill>
          <a:schemeClr val="accent3">
            <a:lumMod val="75000"/>
          </a:schemeClr>
        </a:solidFill>
      </dgm:spPr>
      <dgm:t>
        <a:bodyPr/>
        <a:lstStyle/>
        <a:p>
          <a:r>
            <a:rPr lang="es-MX" dirty="0" smtClean="0"/>
            <a:t>Transparencia de la información </a:t>
          </a:r>
          <a:endParaRPr lang="es-MX" dirty="0"/>
        </a:p>
      </dgm:t>
    </dgm:pt>
    <dgm:pt modelId="{2AFF4130-27B7-4FBA-B90C-C7311ED617B0}" type="parTrans" cxnId="{04B55C27-73AC-4E06-8796-1E0018DEC6AE}">
      <dgm:prSet/>
      <dgm:spPr/>
      <dgm:t>
        <a:bodyPr/>
        <a:lstStyle/>
        <a:p>
          <a:endParaRPr lang="es-MX"/>
        </a:p>
      </dgm:t>
    </dgm:pt>
    <dgm:pt modelId="{CB1AF2E5-C95F-48CD-8900-2D811D144767}" type="sibTrans" cxnId="{04B55C27-73AC-4E06-8796-1E0018DEC6AE}">
      <dgm:prSet/>
      <dgm:spPr/>
      <dgm:t>
        <a:bodyPr/>
        <a:lstStyle/>
        <a:p>
          <a:endParaRPr lang="es-MX"/>
        </a:p>
      </dgm:t>
    </dgm:pt>
    <dgm:pt modelId="{FDBE3C3C-EC3F-4097-BA10-07B4FC39E6BB}">
      <dgm:prSet/>
      <dgm:spPr>
        <a:solidFill>
          <a:schemeClr val="accent4">
            <a:lumMod val="75000"/>
          </a:schemeClr>
        </a:solidFill>
      </dgm:spPr>
      <dgm:t>
        <a:bodyPr/>
        <a:lstStyle/>
        <a:p>
          <a:r>
            <a:rPr lang="es-MX" dirty="0" smtClean="0"/>
            <a:t>Gestión de la Regulación</a:t>
          </a:r>
          <a:endParaRPr lang="es-MX" dirty="0"/>
        </a:p>
      </dgm:t>
    </dgm:pt>
    <dgm:pt modelId="{62BEA26B-371C-40B0-B537-407EFD812A8F}" type="parTrans" cxnId="{2A38C7CC-1B6F-4BD3-99D7-0189FCDA474C}">
      <dgm:prSet/>
      <dgm:spPr/>
      <dgm:t>
        <a:bodyPr/>
        <a:lstStyle/>
        <a:p>
          <a:endParaRPr lang="es-MX"/>
        </a:p>
      </dgm:t>
    </dgm:pt>
    <dgm:pt modelId="{83129FE7-B29E-4A2C-8B3F-54B828582933}" type="sibTrans" cxnId="{2A38C7CC-1B6F-4BD3-99D7-0189FCDA474C}">
      <dgm:prSet/>
      <dgm:spPr/>
      <dgm:t>
        <a:bodyPr/>
        <a:lstStyle/>
        <a:p>
          <a:endParaRPr lang="es-MX"/>
        </a:p>
      </dgm:t>
    </dgm:pt>
    <dgm:pt modelId="{359B1198-1C06-4E5C-9320-89882314F7B7}">
      <dgm:prSet/>
      <dgm:spPr>
        <a:solidFill>
          <a:schemeClr val="accent4">
            <a:lumMod val="75000"/>
          </a:schemeClr>
        </a:solidFill>
      </dgm:spPr>
      <dgm:t>
        <a:bodyPr/>
        <a:lstStyle/>
        <a:p>
          <a:r>
            <a:rPr lang="es-MX" dirty="0" smtClean="0"/>
            <a:t>Precio, calidad y uso</a:t>
          </a:r>
          <a:endParaRPr lang="es-MX" dirty="0"/>
        </a:p>
      </dgm:t>
    </dgm:pt>
    <dgm:pt modelId="{E7748BFE-ACBE-4FE3-87FB-95C5B627E1FA}" type="parTrans" cxnId="{57836C01-8510-4887-88D0-2077C6D7CA4D}">
      <dgm:prSet/>
      <dgm:spPr/>
      <dgm:t>
        <a:bodyPr/>
        <a:lstStyle/>
        <a:p>
          <a:endParaRPr lang="es-MX"/>
        </a:p>
      </dgm:t>
    </dgm:pt>
    <dgm:pt modelId="{3976E627-DCB3-429A-80F4-BF3C91F24A19}" type="sibTrans" cxnId="{57836C01-8510-4887-88D0-2077C6D7CA4D}">
      <dgm:prSet/>
      <dgm:spPr/>
      <dgm:t>
        <a:bodyPr/>
        <a:lstStyle/>
        <a:p>
          <a:endParaRPr lang="es-MX"/>
        </a:p>
      </dgm:t>
    </dgm:pt>
    <dgm:pt modelId="{132DBABA-78D4-4EC2-8DA8-0B5C569D27C9}">
      <dgm:prSet/>
      <dgm:spPr>
        <a:solidFill>
          <a:schemeClr val="accent3">
            <a:lumMod val="75000"/>
          </a:schemeClr>
        </a:solidFill>
      </dgm:spPr>
      <dgm:t>
        <a:bodyPr/>
        <a:lstStyle/>
        <a:p>
          <a:r>
            <a:rPr lang="es-MX" dirty="0" smtClean="0"/>
            <a:t>Información activa sobre medicamentos</a:t>
          </a:r>
          <a:endParaRPr lang="es-MX" dirty="0"/>
        </a:p>
      </dgm:t>
    </dgm:pt>
    <dgm:pt modelId="{23D943A1-5075-4127-98CA-4DB025A91997}" type="parTrans" cxnId="{6D7F350F-89A7-44A8-A8EC-D361BF056882}">
      <dgm:prSet/>
      <dgm:spPr/>
      <dgm:t>
        <a:bodyPr/>
        <a:lstStyle/>
        <a:p>
          <a:endParaRPr lang="es-MX"/>
        </a:p>
      </dgm:t>
    </dgm:pt>
    <dgm:pt modelId="{B32C8B0F-3D42-477F-9DB9-4D5C53BBF8E6}" type="sibTrans" cxnId="{6D7F350F-89A7-44A8-A8EC-D361BF056882}">
      <dgm:prSet/>
      <dgm:spPr/>
      <dgm:t>
        <a:bodyPr/>
        <a:lstStyle/>
        <a:p>
          <a:endParaRPr lang="es-MX"/>
        </a:p>
      </dgm:t>
    </dgm:pt>
    <dgm:pt modelId="{9A8C02C4-47AD-4F4C-8CCA-EF071293AB03}" type="pres">
      <dgm:prSet presAssocID="{727CD947-6B23-4A90-8F27-C8165E985B9C}" presName="diagram" presStyleCnt="0">
        <dgm:presLayoutVars>
          <dgm:chPref val="1"/>
          <dgm:dir/>
          <dgm:animOne val="branch"/>
          <dgm:animLvl val="lvl"/>
          <dgm:resizeHandles val="exact"/>
        </dgm:presLayoutVars>
      </dgm:prSet>
      <dgm:spPr/>
      <dgm:t>
        <a:bodyPr/>
        <a:lstStyle/>
        <a:p>
          <a:endParaRPr lang="es-MX"/>
        </a:p>
      </dgm:t>
    </dgm:pt>
    <dgm:pt modelId="{4D93C03D-4E42-458F-ACA3-C1C5F50123BF}" type="pres">
      <dgm:prSet presAssocID="{3D1E34DE-140C-4CDA-8D2D-00115D5C1AD8}" presName="root1" presStyleCnt="0"/>
      <dgm:spPr/>
    </dgm:pt>
    <dgm:pt modelId="{96B75197-2EEA-44E1-B9A9-597F124DCC91}" type="pres">
      <dgm:prSet presAssocID="{3D1E34DE-140C-4CDA-8D2D-00115D5C1AD8}" presName="LevelOneTextNode" presStyleLbl="node0" presStyleIdx="0" presStyleCnt="1">
        <dgm:presLayoutVars>
          <dgm:chPref val="3"/>
        </dgm:presLayoutVars>
      </dgm:prSet>
      <dgm:spPr/>
      <dgm:t>
        <a:bodyPr/>
        <a:lstStyle/>
        <a:p>
          <a:endParaRPr lang="es-MX"/>
        </a:p>
      </dgm:t>
    </dgm:pt>
    <dgm:pt modelId="{0D83EBEE-877F-451A-9961-04C01DC4D29E}" type="pres">
      <dgm:prSet presAssocID="{3D1E34DE-140C-4CDA-8D2D-00115D5C1AD8}" presName="level2hierChild" presStyleCnt="0"/>
      <dgm:spPr/>
    </dgm:pt>
    <dgm:pt modelId="{57EED00C-4177-4384-8D57-42A0652B816F}" type="pres">
      <dgm:prSet presAssocID="{4E6AF06C-1570-4CD7-A8F7-A31802318E1F}" presName="conn2-1" presStyleLbl="parChTrans1D2" presStyleIdx="0" presStyleCnt="2"/>
      <dgm:spPr/>
      <dgm:t>
        <a:bodyPr/>
        <a:lstStyle/>
        <a:p>
          <a:endParaRPr lang="es-MX"/>
        </a:p>
      </dgm:t>
    </dgm:pt>
    <dgm:pt modelId="{F1D33956-D366-4806-BE29-8B1AFE5CBBC3}" type="pres">
      <dgm:prSet presAssocID="{4E6AF06C-1570-4CD7-A8F7-A31802318E1F}" presName="connTx" presStyleLbl="parChTrans1D2" presStyleIdx="0" presStyleCnt="2"/>
      <dgm:spPr/>
      <dgm:t>
        <a:bodyPr/>
        <a:lstStyle/>
        <a:p>
          <a:endParaRPr lang="es-MX"/>
        </a:p>
      </dgm:t>
    </dgm:pt>
    <dgm:pt modelId="{22048043-D748-4D37-8015-EE0171998573}" type="pres">
      <dgm:prSet presAssocID="{D56D802A-DEBF-41AC-9FF2-0BFECDFC4BBB}" presName="root2" presStyleCnt="0"/>
      <dgm:spPr/>
    </dgm:pt>
    <dgm:pt modelId="{E76941BB-4C9F-4998-80E8-303C94FDD82E}" type="pres">
      <dgm:prSet presAssocID="{D56D802A-DEBF-41AC-9FF2-0BFECDFC4BBB}" presName="LevelTwoTextNode" presStyleLbl="node2" presStyleIdx="0" presStyleCnt="2" custLinFactNeighborX="-25411" custLinFactNeighborY="-1795">
        <dgm:presLayoutVars>
          <dgm:chPref val="3"/>
        </dgm:presLayoutVars>
      </dgm:prSet>
      <dgm:spPr/>
      <dgm:t>
        <a:bodyPr/>
        <a:lstStyle/>
        <a:p>
          <a:endParaRPr lang="es-MX"/>
        </a:p>
      </dgm:t>
    </dgm:pt>
    <dgm:pt modelId="{E6A99AA7-56F7-4565-AF70-6E91BB3A92A1}" type="pres">
      <dgm:prSet presAssocID="{D56D802A-DEBF-41AC-9FF2-0BFECDFC4BBB}" presName="level3hierChild" presStyleCnt="0"/>
      <dgm:spPr/>
    </dgm:pt>
    <dgm:pt modelId="{C775CB73-46A3-4544-9C95-B24657346693}" type="pres">
      <dgm:prSet presAssocID="{767EA50F-F296-4157-99ED-D1E2B19442D6}" presName="conn2-1" presStyleLbl="parChTrans1D3" presStyleIdx="0" presStyleCnt="8"/>
      <dgm:spPr/>
      <dgm:t>
        <a:bodyPr/>
        <a:lstStyle/>
        <a:p>
          <a:endParaRPr lang="es-MX"/>
        </a:p>
      </dgm:t>
    </dgm:pt>
    <dgm:pt modelId="{B3E91F9E-70EE-4363-9600-584E34E3982F}" type="pres">
      <dgm:prSet presAssocID="{767EA50F-F296-4157-99ED-D1E2B19442D6}" presName="connTx" presStyleLbl="parChTrans1D3" presStyleIdx="0" presStyleCnt="8"/>
      <dgm:spPr/>
      <dgm:t>
        <a:bodyPr/>
        <a:lstStyle/>
        <a:p>
          <a:endParaRPr lang="es-MX"/>
        </a:p>
      </dgm:t>
    </dgm:pt>
    <dgm:pt modelId="{67066487-53F0-4851-BE84-5C469B78C008}" type="pres">
      <dgm:prSet presAssocID="{63D3547F-AA40-4265-B753-BCCF31B38AF1}" presName="root2" presStyleCnt="0"/>
      <dgm:spPr/>
    </dgm:pt>
    <dgm:pt modelId="{3EDABEC7-3522-4FCB-801F-C36E0E5E380A}" type="pres">
      <dgm:prSet presAssocID="{63D3547F-AA40-4265-B753-BCCF31B38AF1}" presName="LevelTwoTextNode" presStyleLbl="node3" presStyleIdx="0" presStyleCnt="8">
        <dgm:presLayoutVars>
          <dgm:chPref val="3"/>
        </dgm:presLayoutVars>
      </dgm:prSet>
      <dgm:spPr/>
      <dgm:t>
        <a:bodyPr/>
        <a:lstStyle/>
        <a:p>
          <a:endParaRPr lang="es-MX"/>
        </a:p>
      </dgm:t>
    </dgm:pt>
    <dgm:pt modelId="{6F8EE968-FB68-47A8-83D7-02670EF6664F}" type="pres">
      <dgm:prSet presAssocID="{63D3547F-AA40-4265-B753-BCCF31B38AF1}" presName="level3hierChild" presStyleCnt="0"/>
      <dgm:spPr/>
    </dgm:pt>
    <dgm:pt modelId="{2432A432-0429-41B8-939A-444DC73E2799}" type="pres">
      <dgm:prSet presAssocID="{A466CA91-39F7-4A6E-BECC-12B165C05A07}" presName="conn2-1" presStyleLbl="parChTrans1D3" presStyleIdx="1" presStyleCnt="8"/>
      <dgm:spPr/>
      <dgm:t>
        <a:bodyPr/>
        <a:lstStyle/>
        <a:p>
          <a:endParaRPr lang="es-MX"/>
        </a:p>
      </dgm:t>
    </dgm:pt>
    <dgm:pt modelId="{DD3643C3-B224-4B0C-9A87-6F17F731E57A}" type="pres">
      <dgm:prSet presAssocID="{A466CA91-39F7-4A6E-BECC-12B165C05A07}" presName="connTx" presStyleLbl="parChTrans1D3" presStyleIdx="1" presStyleCnt="8"/>
      <dgm:spPr/>
      <dgm:t>
        <a:bodyPr/>
        <a:lstStyle/>
        <a:p>
          <a:endParaRPr lang="es-MX"/>
        </a:p>
      </dgm:t>
    </dgm:pt>
    <dgm:pt modelId="{58B76779-0002-4172-B51F-BF0D74AD3964}" type="pres">
      <dgm:prSet presAssocID="{E5935DA1-C81C-460D-ACD4-47AD30D61909}" presName="root2" presStyleCnt="0"/>
      <dgm:spPr/>
    </dgm:pt>
    <dgm:pt modelId="{E8165BB7-5CC7-4F8C-A101-576E4D2E68D0}" type="pres">
      <dgm:prSet presAssocID="{E5935DA1-C81C-460D-ACD4-47AD30D61909}" presName="LevelTwoTextNode" presStyleLbl="node3" presStyleIdx="1" presStyleCnt="8" custLinFactNeighborX="52416" custLinFactNeighborY="5596">
        <dgm:presLayoutVars>
          <dgm:chPref val="3"/>
        </dgm:presLayoutVars>
      </dgm:prSet>
      <dgm:spPr/>
      <dgm:t>
        <a:bodyPr/>
        <a:lstStyle/>
        <a:p>
          <a:endParaRPr lang="es-MX"/>
        </a:p>
      </dgm:t>
    </dgm:pt>
    <dgm:pt modelId="{4802AE1B-E531-4E3B-96BB-1103458B5F3D}" type="pres">
      <dgm:prSet presAssocID="{E5935DA1-C81C-460D-ACD4-47AD30D61909}" presName="level3hierChild" presStyleCnt="0"/>
      <dgm:spPr/>
    </dgm:pt>
    <dgm:pt modelId="{21BABFBB-7928-4A2F-8F6C-42C510842FB7}" type="pres">
      <dgm:prSet presAssocID="{AED93BC7-B437-4B3A-866A-D31E870C8F3B}" presName="conn2-1" presStyleLbl="parChTrans1D3" presStyleIdx="2" presStyleCnt="8"/>
      <dgm:spPr/>
      <dgm:t>
        <a:bodyPr/>
        <a:lstStyle/>
        <a:p>
          <a:endParaRPr lang="es-MX"/>
        </a:p>
      </dgm:t>
    </dgm:pt>
    <dgm:pt modelId="{3AB6DC70-E201-44E0-B3ED-A6EC95C23D7A}" type="pres">
      <dgm:prSet presAssocID="{AED93BC7-B437-4B3A-866A-D31E870C8F3B}" presName="connTx" presStyleLbl="parChTrans1D3" presStyleIdx="2" presStyleCnt="8"/>
      <dgm:spPr/>
      <dgm:t>
        <a:bodyPr/>
        <a:lstStyle/>
        <a:p>
          <a:endParaRPr lang="es-MX"/>
        </a:p>
      </dgm:t>
    </dgm:pt>
    <dgm:pt modelId="{49E6466F-0C90-4414-A261-27A3596F4A20}" type="pres">
      <dgm:prSet presAssocID="{D42ACF63-6627-4503-A765-19A53E3B1910}" presName="root2" presStyleCnt="0"/>
      <dgm:spPr/>
    </dgm:pt>
    <dgm:pt modelId="{5F549DAC-1073-4DE0-B1D3-7B74996C6432}" type="pres">
      <dgm:prSet presAssocID="{D42ACF63-6627-4503-A765-19A53E3B1910}" presName="LevelTwoTextNode" presStyleLbl="node3" presStyleIdx="2" presStyleCnt="8" custLinFactNeighborX="-11446" custLinFactNeighborY="-2270">
        <dgm:presLayoutVars>
          <dgm:chPref val="3"/>
        </dgm:presLayoutVars>
      </dgm:prSet>
      <dgm:spPr/>
      <dgm:t>
        <a:bodyPr/>
        <a:lstStyle/>
        <a:p>
          <a:endParaRPr lang="es-MX"/>
        </a:p>
      </dgm:t>
    </dgm:pt>
    <dgm:pt modelId="{BE1EBCE2-8767-46E6-A78C-9AC9332F3E83}" type="pres">
      <dgm:prSet presAssocID="{D42ACF63-6627-4503-A765-19A53E3B1910}" presName="level3hierChild" presStyleCnt="0"/>
      <dgm:spPr/>
    </dgm:pt>
    <dgm:pt modelId="{04BE15A0-759C-4CEA-B501-40FC83B60450}" type="pres">
      <dgm:prSet presAssocID="{2AFF4130-27B7-4FBA-B90C-C7311ED617B0}" presName="conn2-1" presStyleLbl="parChTrans1D3" presStyleIdx="3" presStyleCnt="8"/>
      <dgm:spPr/>
      <dgm:t>
        <a:bodyPr/>
        <a:lstStyle/>
        <a:p>
          <a:endParaRPr lang="es-MX"/>
        </a:p>
      </dgm:t>
    </dgm:pt>
    <dgm:pt modelId="{0DBF3C90-0B31-4817-96CE-7A01314940C2}" type="pres">
      <dgm:prSet presAssocID="{2AFF4130-27B7-4FBA-B90C-C7311ED617B0}" presName="connTx" presStyleLbl="parChTrans1D3" presStyleIdx="3" presStyleCnt="8"/>
      <dgm:spPr/>
      <dgm:t>
        <a:bodyPr/>
        <a:lstStyle/>
        <a:p>
          <a:endParaRPr lang="es-MX"/>
        </a:p>
      </dgm:t>
    </dgm:pt>
    <dgm:pt modelId="{6F761475-6211-4B67-8B87-450B6E0B9B11}" type="pres">
      <dgm:prSet presAssocID="{FDE8ADC5-966D-40ED-A478-F8CDEE40FC2C}" presName="root2" presStyleCnt="0"/>
      <dgm:spPr/>
    </dgm:pt>
    <dgm:pt modelId="{E0E301F0-0389-4F77-BE1E-7A80051EB820}" type="pres">
      <dgm:prSet presAssocID="{FDE8ADC5-966D-40ED-A478-F8CDEE40FC2C}" presName="LevelTwoTextNode" presStyleLbl="node3" presStyleIdx="3" presStyleCnt="8">
        <dgm:presLayoutVars>
          <dgm:chPref val="3"/>
        </dgm:presLayoutVars>
      </dgm:prSet>
      <dgm:spPr/>
      <dgm:t>
        <a:bodyPr/>
        <a:lstStyle/>
        <a:p>
          <a:endParaRPr lang="es-MX"/>
        </a:p>
      </dgm:t>
    </dgm:pt>
    <dgm:pt modelId="{13220C66-9AA6-4425-A698-A557D78C9407}" type="pres">
      <dgm:prSet presAssocID="{FDE8ADC5-966D-40ED-A478-F8CDEE40FC2C}" presName="level3hierChild" presStyleCnt="0"/>
      <dgm:spPr/>
    </dgm:pt>
    <dgm:pt modelId="{3E771ECE-C44E-4C59-81BD-BB3EA194E650}" type="pres">
      <dgm:prSet presAssocID="{E7748BFE-ACBE-4FE3-87FB-95C5B627E1FA}" presName="conn2-1" presStyleLbl="parChTrans1D4" presStyleIdx="0" presStyleCnt="2"/>
      <dgm:spPr/>
      <dgm:t>
        <a:bodyPr/>
        <a:lstStyle/>
        <a:p>
          <a:endParaRPr lang="es-MX"/>
        </a:p>
      </dgm:t>
    </dgm:pt>
    <dgm:pt modelId="{BBC69317-7181-49A1-941C-BDFCE361DD1F}" type="pres">
      <dgm:prSet presAssocID="{E7748BFE-ACBE-4FE3-87FB-95C5B627E1FA}" presName="connTx" presStyleLbl="parChTrans1D4" presStyleIdx="0" presStyleCnt="2"/>
      <dgm:spPr/>
      <dgm:t>
        <a:bodyPr/>
        <a:lstStyle/>
        <a:p>
          <a:endParaRPr lang="es-MX"/>
        </a:p>
      </dgm:t>
    </dgm:pt>
    <dgm:pt modelId="{E6CCAA2E-BD61-43F4-834F-0D54AC10E5FA}" type="pres">
      <dgm:prSet presAssocID="{359B1198-1C06-4E5C-9320-89882314F7B7}" presName="root2" presStyleCnt="0"/>
      <dgm:spPr/>
    </dgm:pt>
    <dgm:pt modelId="{A718E45B-A1FF-44F9-BC72-B9C23351C88A}" type="pres">
      <dgm:prSet presAssocID="{359B1198-1C06-4E5C-9320-89882314F7B7}" presName="LevelTwoTextNode" presStyleLbl="node4" presStyleIdx="0" presStyleCnt="2">
        <dgm:presLayoutVars>
          <dgm:chPref val="3"/>
        </dgm:presLayoutVars>
      </dgm:prSet>
      <dgm:spPr/>
      <dgm:t>
        <a:bodyPr/>
        <a:lstStyle/>
        <a:p>
          <a:endParaRPr lang="es-MX"/>
        </a:p>
      </dgm:t>
    </dgm:pt>
    <dgm:pt modelId="{832EFD1D-FAC7-4F17-9A2E-8D7924C13C83}" type="pres">
      <dgm:prSet presAssocID="{359B1198-1C06-4E5C-9320-89882314F7B7}" presName="level3hierChild" presStyleCnt="0"/>
      <dgm:spPr/>
    </dgm:pt>
    <dgm:pt modelId="{45F102AF-2835-47E6-A086-841B3B76DE9C}" type="pres">
      <dgm:prSet presAssocID="{62BEA26B-371C-40B0-B537-407EFD812A8F}" presName="conn2-1" presStyleLbl="parChTrans1D4" presStyleIdx="1" presStyleCnt="2"/>
      <dgm:spPr/>
      <dgm:t>
        <a:bodyPr/>
        <a:lstStyle/>
        <a:p>
          <a:endParaRPr lang="es-MX"/>
        </a:p>
      </dgm:t>
    </dgm:pt>
    <dgm:pt modelId="{EC685949-83FF-4027-8FC4-05834F8AC044}" type="pres">
      <dgm:prSet presAssocID="{62BEA26B-371C-40B0-B537-407EFD812A8F}" presName="connTx" presStyleLbl="parChTrans1D4" presStyleIdx="1" presStyleCnt="2"/>
      <dgm:spPr/>
      <dgm:t>
        <a:bodyPr/>
        <a:lstStyle/>
        <a:p>
          <a:endParaRPr lang="es-MX"/>
        </a:p>
      </dgm:t>
    </dgm:pt>
    <dgm:pt modelId="{B99C596B-3840-43B5-84DB-EA31C0A10B58}" type="pres">
      <dgm:prSet presAssocID="{FDBE3C3C-EC3F-4097-BA10-07B4FC39E6BB}" presName="root2" presStyleCnt="0"/>
      <dgm:spPr/>
    </dgm:pt>
    <dgm:pt modelId="{4E3D4B55-9133-46F7-A633-CF89DC228DA4}" type="pres">
      <dgm:prSet presAssocID="{FDBE3C3C-EC3F-4097-BA10-07B4FC39E6BB}" presName="LevelTwoTextNode" presStyleLbl="node4" presStyleIdx="1" presStyleCnt="2">
        <dgm:presLayoutVars>
          <dgm:chPref val="3"/>
        </dgm:presLayoutVars>
      </dgm:prSet>
      <dgm:spPr/>
      <dgm:t>
        <a:bodyPr/>
        <a:lstStyle/>
        <a:p>
          <a:endParaRPr lang="es-MX"/>
        </a:p>
      </dgm:t>
    </dgm:pt>
    <dgm:pt modelId="{E6BF107C-958E-4E8D-93B2-4BDB0791719F}" type="pres">
      <dgm:prSet presAssocID="{FDBE3C3C-EC3F-4097-BA10-07B4FC39E6BB}" presName="level3hierChild" presStyleCnt="0"/>
      <dgm:spPr/>
    </dgm:pt>
    <dgm:pt modelId="{E6E57235-AEAC-4B18-A2D5-FD9179D4EC04}" type="pres">
      <dgm:prSet presAssocID="{19B0582F-E729-4D7A-8ECC-DFF5FEA4C59E}" presName="conn2-1" presStyleLbl="parChTrans1D2" presStyleIdx="1" presStyleCnt="2"/>
      <dgm:spPr/>
      <dgm:t>
        <a:bodyPr/>
        <a:lstStyle/>
        <a:p>
          <a:endParaRPr lang="es-MX"/>
        </a:p>
      </dgm:t>
    </dgm:pt>
    <dgm:pt modelId="{56D6AE6B-80BA-4E18-95ED-FCCE1B0B5609}" type="pres">
      <dgm:prSet presAssocID="{19B0582F-E729-4D7A-8ECC-DFF5FEA4C59E}" presName="connTx" presStyleLbl="parChTrans1D2" presStyleIdx="1" presStyleCnt="2"/>
      <dgm:spPr/>
      <dgm:t>
        <a:bodyPr/>
        <a:lstStyle/>
        <a:p>
          <a:endParaRPr lang="es-MX"/>
        </a:p>
      </dgm:t>
    </dgm:pt>
    <dgm:pt modelId="{6BC7D0BE-67D1-4E95-A73E-2B6AA13FEBA4}" type="pres">
      <dgm:prSet presAssocID="{71A63ABB-5219-4350-BDAA-5D2D38A366C3}" presName="root2" presStyleCnt="0"/>
      <dgm:spPr/>
    </dgm:pt>
    <dgm:pt modelId="{72248BB8-0131-4F06-AF0D-2C4F408D5474}" type="pres">
      <dgm:prSet presAssocID="{71A63ABB-5219-4350-BDAA-5D2D38A366C3}" presName="LevelTwoTextNode" presStyleLbl="node2" presStyleIdx="1" presStyleCnt="2">
        <dgm:presLayoutVars>
          <dgm:chPref val="3"/>
        </dgm:presLayoutVars>
      </dgm:prSet>
      <dgm:spPr/>
      <dgm:t>
        <a:bodyPr/>
        <a:lstStyle/>
        <a:p>
          <a:endParaRPr lang="es-MX"/>
        </a:p>
      </dgm:t>
    </dgm:pt>
    <dgm:pt modelId="{A40BDB5C-6BFA-43C3-9E33-B745BDC8C3C1}" type="pres">
      <dgm:prSet presAssocID="{71A63ABB-5219-4350-BDAA-5D2D38A366C3}" presName="level3hierChild" presStyleCnt="0"/>
      <dgm:spPr/>
    </dgm:pt>
    <dgm:pt modelId="{EE8D736A-54F9-4094-BDE5-9A745F23ED0D}" type="pres">
      <dgm:prSet presAssocID="{CAD8A3EF-FAF8-4268-817E-ED2436510EDE}" presName="conn2-1" presStyleLbl="parChTrans1D3" presStyleIdx="4" presStyleCnt="8"/>
      <dgm:spPr/>
      <dgm:t>
        <a:bodyPr/>
        <a:lstStyle/>
        <a:p>
          <a:endParaRPr lang="es-MX"/>
        </a:p>
      </dgm:t>
    </dgm:pt>
    <dgm:pt modelId="{C633F10C-2ECE-4107-86B2-0F23C8ED61F6}" type="pres">
      <dgm:prSet presAssocID="{CAD8A3EF-FAF8-4268-817E-ED2436510EDE}" presName="connTx" presStyleLbl="parChTrans1D3" presStyleIdx="4" presStyleCnt="8"/>
      <dgm:spPr/>
      <dgm:t>
        <a:bodyPr/>
        <a:lstStyle/>
        <a:p>
          <a:endParaRPr lang="es-MX"/>
        </a:p>
      </dgm:t>
    </dgm:pt>
    <dgm:pt modelId="{E599676D-D42E-4320-855E-F3EA5B630A46}" type="pres">
      <dgm:prSet presAssocID="{2C339D60-9AE8-499D-905D-49DCB6B3A2FF}" presName="root2" presStyleCnt="0"/>
      <dgm:spPr/>
    </dgm:pt>
    <dgm:pt modelId="{63E7A3B3-E66F-4FE2-9729-CA525BDFD237}" type="pres">
      <dgm:prSet presAssocID="{2C339D60-9AE8-499D-905D-49DCB6B3A2FF}" presName="LevelTwoTextNode" presStyleLbl="node3" presStyleIdx="4" presStyleCnt="8" custLinFactNeighborX="-1896" custLinFactNeighborY="34742">
        <dgm:presLayoutVars>
          <dgm:chPref val="3"/>
        </dgm:presLayoutVars>
      </dgm:prSet>
      <dgm:spPr/>
      <dgm:t>
        <a:bodyPr/>
        <a:lstStyle/>
        <a:p>
          <a:endParaRPr lang="es-MX"/>
        </a:p>
      </dgm:t>
    </dgm:pt>
    <dgm:pt modelId="{64FF3664-5ABB-44EF-8A01-EBAD3C6FB7CA}" type="pres">
      <dgm:prSet presAssocID="{2C339D60-9AE8-499D-905D-49DCB6B3A2FF}" presName="level3hierChild" presStyleCnt="0"/>
      <dgm:spPr/>
    </dgm:pt>
    <dgm:pt modelId="{6F05FD10-4543-41B5-B226-F9EFC554A7C5}" type="pres">
      <dgm:prSet presAssocID="{BDB263BF-9116-4606-AC5F-E9AF566C448D}" presName="conn2-1" presStyleLbl="parChTrans1D3" presStyleIdx="5" presStyleCnt="8"/>
      <dgm:spPr/>
      <dgm:t>
        <a:bodyPr/>
        <a:lstStyle/>
        <a:p>
          <a:endParaRPr lang="es-MX"/>
        </a:p>
      </dgm:t>
    </dgm:pt>
    <dgm:pt modelId="{9CA36759-55D5-4806-83CA-E63B4DA38FDC}" type="pres">
      <dgm:prSet presAssocID="{BDB263BF-9116-4606-AC5F-E9AF566C448D}" presName="connTx" presStyleLbl="parChTrans1D3" presStyleIdx="5" presStyleCnt="8"/>
      <dgm:spPr/>
      <dgm:t>
        <a:bodyPr/>
        <a:lstStyle/>
        <a:p>
          <a:endParaRPr lang="es-MX"/>
        </a:p>
      </dgm:t>
    </dgm:pt>
    <dgm:pt modelId="{2AB7DFA4-3862-4FF4-A1C7-C7BF86F6452C}" type="pres">
      <dgm:prSet presAssocID="{F8F95443-D21E-43D6-AE51-D70AABB79384}" presName="root2" presStyleCnt="0"/>
      <dgm:spPr/>
    </dgm:pt>
    <dgm:pt modelId="{D7648CEE-6419-436E-A3D4-52B04F3C29C7}" type="pres">
      <dgm:prSet presAssocID="{F8F95443-D21E-43D6-AE51-D70AABB79384}" presName="LevelTwoTextNode" presStyleLbl="node3" presStyleIdx="5" presStyleCnt="8" custLinFactX="693" custLinFactNeighborX="100000" custLinFactNeighborY="4227">
        <dgm:presLayoutVars>
          <dgm:chPref val="3"/>
        </dgm:presLayoutVars>
      </dgm:prSet>
      <dgm:spPr/>
      <dgm:t>
        <a:bodyPr/>
        <a:lstStyle/>
        <a:p>
          <a:endParaRPr lang="es-MX"/>
        </a:p>
      </dgm:t>
    </dgm:pt>
    <dgm:pt modelId="{0CE5BDA4-6C19-472D-A91F-19D2CDDE5BB3}" type="pres">
      <dgm:prSet presAssocID="{F8F95443-D21E-43D6-AE51-D70AABB79384}" presName="level3hierChild" presStyleCnt="0"/>
      <dgm:spPr/>
    </dgm:pt>
    <dgm:pt modelId="{7AB5985D-E74F-48D6-A02A-2FF5905ED18C}" type="pres">
      <dgm:prSet presAssocID="{B9ED5835-D9E1-430F-95C6-2D7294A958A8}" presName="conn2-1" presStyleLbl="parChTrans1D3" presStyleIdx="6" presStyleCnt="8"/>
      <dgm:spPr/>
      <dgm:t>
        <a:bodyPr/>
        <a:lstStyle/>
        <a:p>
          <a:endParaRPr lang="es-MX"/>
        </a:p>
      </dgm:t>
    </dgm:pt>
    <dgm:pt modelId="{E3CEE94F-A285-4D3C-B7F1-F57E60E408A3}" type="pres">
      <dgm:prSet presAssocID="{B9ED5835-D9E1-430F-95C6-2D7294A958A8}" presName="connTx" presStyleLbl="parChTrans1D3" presStyleIdx="6" presStyleCnt="8"/>
      <dgm:spPr/>
      <dgm:t>
        <a:bodyPr/>
        <a:lstStyle/>
        <a:p>
          <a:endParaRPr lang="es-MX"/>
        </a:p>
      </dgm:t>
    </dgm:pt>
    <dgm:pt modelId="{99463894-369B-4A04-80B6-DB6EE9A07B75}" type="pres">
      <dgm:prSet presAssocID="{F093AD37-B33F-4CDE-83D7-289777D0F437}" presName="root2" presStyleCnt="0"/>
      <dgm:spPr/>
    </dgm:pt>
    <dgm:pt modelId="{EB56ABA8-D802-4D08-8BCB-1157536D8A8C}" type="pres">
      <dgm:prSet presAssocID="{F093AD37-B33F-4CDE-83D7-289777D0F437}" presName="LevelTwoTextNode" presStyleLbl="node3" presStyleIdx="6" presStyleCnt="8" custLinFactNeighborX="1086" custLinFactNeighborY="-5064">
        <dgm:presLayoutVars>
          <dgm:chPref val="3"/>
        </dgm:presLayoutVars>
      </dgm:prSet>
      <dgm:spPr/>
      <dgm:t>
        <a:bodyPr/>
        <a:lstStyle/>
        <a:p>
          <a:endParaRPr lang="es-MX"/>
        </a:p>
      </dgm:t>
    </dgm:pt>
    <dgm:pt modelId="{85F49344-F9E0-405F-8032-6786A0250731}" type="pres">
      <dgm:prSet presAssocID="{F093AD37-B33F-4CDE-83D7-289777D0F437}" presName="level3hierChild" presStyleCnt="0"/>
      <dgm:spPr/>
    </dgm:pt>
    <dgm:pt modelId="{CD404280-F048-4043-AC2F-ED0FBF3F25FF}" type="pres">
      <dgm:prSet presAssocID="{23D943A1-5075-4127-98CA-4DB025A91997}" presName="conn2-1" presStyleLbl="parChTrans1D3" presStyleIdx="7" presStyleCnt="8"/>
      <dgm:spPr/>
      <dgm:t>
        <a:bodyPr/>
        <a:lstStyle/>
        <a:p>
          <a:endParaRPr lang="es-MX"/>
        </a:p>
      </dgm:t>
    </dgm:pt>
    <dgm:pt modelId="{3AC71297-FA99-4ED2-B755-FBB47BADFAB5}" type="pres">
      <dgm:prSet presAssocID="{23D943A1-5075-4127-98CA-4DB025A91997}" presName="connTx" presStyleLbl="parChTrans1D3" presStyleIdx="7" presStyleCnt="8"/>
      <dgm:spPr/>
      <dgm:t>
        <a:bodyPr/>
        <a:lstStyle/>
        <a:p>
          <a:endParaRPr lang="es-MX"/>
        </a:p>
      </dgm:t>
    </dgm:pt>
    <dgm:pt modelId="{A7D1254F-ADA6-40B4-8AB4-2AED9FB0A68A}" type="pres">
      <dgm:prSet presAssocID="{132DBABA-78D4-4EC2-8DA8-0B5C569D27C9}" presName="root2" presStyleCnt="0"/>
      <dgm:spPr/>
    </dgm:pt>
    <dgm:pt modelId="{CD782817-DD3D-49B2-ABD4-8AD0F479C001}" type="pres">
      <dgm:prSet presAssocID="{132DBABA-78D4-4EC2-8DA8-0B5C569D27C9}" presName="LevelTwoTextNode" presStyleLbl="node3" presStyleIdx="7" presStyleCnt="8">
        <dgm:presLayoutVars>
          <dgm:chPref val="3"/>
        </dgm:presLayoutVars>
      </dgm:prSet>
      <dgm:spPr/>
      <dgm:t>
        <a:bodyPr/>
        <a:lstStyle/>
        <a:p>
          <a:endParaRPr lang="es-MX"/>
        </a:p>
      </dgm:t>
    </dgm:pt>
    <dgm:pt modelId="{8103FAE3-4FF8-4FEA-88BE-6AA93228BFEE}" type="pres">
      <dgm:prSet presAssocID="{132DBABA-78D4-4EC2-8DA8-0B5C569D27C9}" presName="level3hierChild" presStyleCnt="0"/>
      <dgm:spPr/>
    </dgm:pt>
  </dgm:ptLst>
  <dgm:cxnLst>
    <dgm:cxn modelId="{83ED1347-28FA-409F-8E42-3CFEE9A40E60}" type="presOf" srcId="{2C339D60-9AE8-499D-905D-49DCB6B3A2FF}" destId="{63E7A3B3-E66F-4FE2-9729-CA525BDFD237}" srcOrd="0" destOrd="0" presId="urn:microsoft.com/office/officeart/2005/8/layout/hierarchy2"/>
    <dgm:cxn modelId="{DA9F2E71-7CE3-44D1-9935-041A3CF7A81B}" srcId="{D56D802A-DEBF-41AC-9FF2-0BFECDFC4BBB}" destId="{D42ACF63-6627-4503-A765-19A53E3B1910}" srcOrd="2" destOrd="0" parTransId="{AED93BC7-B437-4B3A-866A-D31E870C8F3B}" sibTransId="{B4A94A14-69E4-4DF6-A118-0517337506AA}"/>
    <dgm:cxn modelId="{D57ABE09-6CEB-4724-9B6C-01C8B1B28303}" type="presOf" srcId="{359B1198-1C06-4E5C-9320-89882314F7B7}" destId="{A718E45B-A1FF-44F9-BC72-B9C23351C88A}" srcOrd="0" destOrd="0" presId="urn:microsoft.com/office/officeart/2005/8/layout/hierarchy2"/>
    <dgm:cxn modelId="{96F2C231-2806-4ABD-82D6-6FE1AE545480}" type="presOf" srcId="{BDB263BF-9116-4606-AC5F-E9AF566C448D}" destId="{9CA36759-55D5-4806-83CA-E63B4DA38FDC}" srcOrd="1" destOrd="0" presId="urn:microsoft.com/office/officeart/2005/8/layout/hierarchy2"/>
    <dgm:cxn modelId="{6E08F010-CC1A-40EE-98A9-89F410D5F48E}" type="presOf" srcId="{E7748BFE-ACBE-4FE3-87FB-95C5B627E1FA}" destId="{3E771ECE-C44E-4C59-81BD-BB3EA194E650}" srcOrd="0" destOrd="0" presId="urn:microsoft.com/office/officeart/2005/8/layout/hierarchy2"/>
    <dgm:cxn modelId="{1583E040-2CCF-4A2C-A78E-F369AD2B5433}" type="presOf" srcId="{3D1E34DE-140C-4CDA-8D2D-00115D5C1AD8}" destId="{96B75197-2EEA-44E1-B9A9-597F124DCC91}" srcOrd="0" destOrd="0" presId="urn:microsoft.com/office/officeart/2005/8/layout/hierarchy2"/>
    <dgm:cxn modelId="{D60E11E4-1E4D-4298-A578-DD0FCBAB5571}" type="presOf" srcId="{62BEA26B-371C-40B0-B537-407EFD812A8F}" destId="{45F102AF-2835-47E6-A086-841B3B76DE9C}" srcOrd="0" destOrd="0" presId="urn:microsoft.com/office/officeart/2005/8/layout/hierarchy2"/>
    <dgm:cxn modelId="{72D12B8E-764A-4B4A-9CD9-8292890D114B}" type="presOf" srcId="{4E6AF06C-1570-4CD7-A8F7-A31802318E1F}" destId="{57EED00C-4177-4384-8D57-42A0652B816F}" srcOrd="0" destOrd="0" presId="urn:microsoft.com/office/officeart/2005/8/layout/hierarchy2"/>
    <dgm:cxn modelId="{8455300F-CF82-4A66-BE7B-CBDA1A854D3F}" srcId="{3D1E34DE-140C-4CDA-8D2D-00115D5C1AD8}" destId="{71A63ABB-5219-4350-BDAA-5D2D38A366C3}" srcOrd="1" destOrd="0" parTransId="{19B0582F-E729-4D7A-8ECC-DFF5FEA4C59E}" sibTransId="{F6E43D4C-460E-4492-B838-5DC5777A97E7}"/>
    <dgm:cxn modelId="{04B55C27-73AC-4E06-8796-1E0018DEC6AE}" srcId="{D56D802A-DEBF-41AC-9FF2-0BFECDFC4BBB}" destId="{FDE8ADC5-966D-40ED-A478-F8CDEE40FC2C}" srcOrd="3" destOrd="0" parTransId="{2AFF4130-27B7-4FBA-B90C-C7311ED617B0}" sibTransId="{CB1AF2E5-C95F-48CD-8900-2D811D144767}"/>
    <dgm:cxn modelId="{78BB96EA-CBC2-4061-91EF-43AEA2FD6A8B}" type="presOf" srcId="{767EA50F-F296-4157-99ED-D1E2B19442D6}" destId="{C775CB73-46A3-4544-9C95-B24657346693}" srcOrd="0" destOrd="0" presId="urn:microsoft.com/office/officeart/2005/8/layout/hierarchy2"/>
    <dgm:cxn modelId="{8086DBAD-633A-41FB-9CEB-CFB682996E40}" type="presOf" srcId="{F093AD37-B33F-4CDE-83D7-289777D0F437}" destId="{EB56ABA8-D802-4D08-8BCB-1157536D8A8C}" srcOrd="0" destOrd="0" presId="urn:microsoft.com/office/officeart/2005/8/layout/hierarchy2"/>
    <dgm:cxn modelId="{6D7F350F-89A7-44A8-A8EC-D361BF056882}" srcId="{71A63ABB-5219-4350-BDAA-5D2D38A366C3}" destId="{132DBABA-78D4-4EC2-8DA8-0B5C569D27C9}" srcOrd="3" destOrd="0" parTransId="{23D943A1-5075-4127-98CA-4DB025A91997}" sibTransId="{B32C8B0F-3D42-477F-9DB9-4D5C53BBF8E6}"/>
    <dgm:cxn modelId="{35513C73-CFE0-4B24-8C0A-2925D8109294}" type="presOf" srcId="{71A63ABB-5219-4350-BDAA-5D2D38A366C3}" destId="{72248BB8-0131-4F06-AF0D-2C4F408D5474}" srcOrd="0" destOrd="0" presId="urn:microsoft.com/office/officeart/2005/8/layout/hierarchy2"/>
    <dgm:cxn modelId="{CF1CB482-89CE-4A91-8F74-3991A19965D3}" type="presOf" srcId="{AED93BC7-B437-4B3A-866A-D31E870C8F3B}" destId="{21BABFBB-7928-4A2F-8F6C-42C510842FB7}" srcOrd="0" destOrd="0" presId="urn:microsoft.com/office/officeart/2005/8/layout/hierarchy2"/>
    <dgm:cxn modelId="{1CB16B5A-DE13-4572-9476-975A5660697F}" type="presOf" srcId="{D56D802A-DEBF-41AC-9FF2-0BFECDFC4BBB}" destId="{E76941BB-4C9F-4998-80E8-303C94FDD82E}" srcOrd="0" destOrd="0" presId="urn:microsoft.com/office/officeart/2005/8/layout/hierarchy2"/>
    <dgm:cxn modelId="{E9D59BFB-3E69-4468-B39D-58E7C89C716E}" type="presOf" srcId="{4E6AF06C-1570-4CD7-A8F7-A31802318E1F}" destId="{F1D33956-D366-4806-BE29-8B1AFE5CBBC3}" srcOrd="1" destOrd="0" presId="urn:microsoft.com/office/officeart/2005/8/layout/hierarchy2"/>
    <dgm:cxn modelId="{D579974E-8CED-42BA-B8D9-9AA9953CF201}" type="presOf" srcId="{2AFF4130-27B7-4FBA-B90C-C7311ED617B0}" destId="{04BE15A0-759C-4CEA-B501-40FC83B60450}" srcOrd="0" destOrd="0" presId="urn:microsoft.com/office/officeart/2005/8/layout/hierarchy2"/>
    <dgm:cxn modelId="{977C654B-4527-4B66-AA5B-3C1AC06DB7E1}" type="presOf" srcId="{132DBABA-78D4-4EC2-8DA8-0B5C569D27C9}" destId="{CD782817-DD3D-49B2-ABD4-8AD0F479C001}" srcOrd="0" destOrd="0" presId="urn:microsoft.com/office/officeart/2005/8/layout/hierarchy2"/>
    <dgm:cxn modelId="{84119A4A-9A6E-48B3-B376-3D59538A484B}" type="presOf" srcId="{E5935DA1-C81C-460D-ACD4-47AD30D61909}" destId="{E8165BB7-5CC7-4F8C-A101-576E4D2E68D0}" srcOrd="0" destOrd="0" presId="urn:microsoft.com/office/officeart/2005/8/layout/hierarchy2"/>
    <dgm:cxn modelId="{E7F88371-D656-4294-BB90-1A1FA6C5D001}" type="presOf" srcId="{E7748BFE-ACBE-4FE3-87FB-95C5B627E1FA}" destId="{BBC69317-7181-49A1-941C-BDFCE361DD1F}" srcOrd="1" destOrd="0" presId="urn:microsoft.com/office/officeart/2005/8/layout/hierarchy2"/>
    <dgm:cxn modelId="{98AC4B58-8E5E-451A-8A7A-E593F81F7F6B}" type="presOf" srcId="{CAD8A3EF-FAF8-4268-817E-ED2436510EDE}" destId="{C633F10C-2ECE-4107-86B2-0F23C8ED61F6}" srcOrd="1" destOrd="0" presId="urn:microsoft.com/office/officeart/2005/8/layout/hierarchy2"/>
    <dgm:cxn modelId="{34F88079-2A33-49AA-BCF9-9187E4A0D8DF}" type="presOf" srcId="{19B0582F-E729-4D7A-8ECC-DFF5FEA4C59E}" destId="{E6E57235-AEAC-4B18-A2D5-FD9179D4EC04}" srcOrd="0" destOrd="0" presId="urn:microsoft.com/office/officeart/2005/8/layout/hierarchy2"/>
    <dgm:cxn modelId="{4C68506D-F497-4120-87FD-5F93FEBDBCF6}" type="presOf" srcId="{F8F95443-D21E-43D6-AE51-D70AABB79384}" destId="{D7648CEE-6419-436E-A3D4-52B04F3C29C7}" srcOrd="0" destOrd="0" presId="urn:microsoft.com/office/officeart/2005/8/layout/hierarchy2"/>
    <dgm:cxn modelId="{F2F54308-4191-4ED2-AF86-5B9EEDDBCBE9}" srcId="{71A63ABB-5219-4350-BDAA-5D2D38A366C3}" destId="{F8F95443-D21E-43D6-AE51-D70AABB79384}" srcOrd="1" destOrd="0" parTransId="{BDB263BF-9116-4606-AC5F-E9AF566C448D}" sibTransId="{13786527-1B10-476F-B6FF-808F460BCBD0}"/>
    <dgm:cxn modelId="{87C4D502-3F23-4DAA-A939-49721B7CD44E}" type="presOf" srcId="{63D3547F-AA40-4265-B753-BCCF31B38AF1}" destId="{3EDABEC7-3522-4FCB-801F-C36E0E5E380A}" srcOrd="0" destOrd="0" presId="urn:microsoft.com/office/officeart/2005/8/layout/hierarchy2"/>
    <dgm:cxn modelId="{4D04618C-28AE-423B-845E-4E8574778E44}" type="presOf" srcId="{CAD8A3EF-FAF8-4268-817E-ED2436510EDE}" destId="{EE8D736A-54F9-4094-BDE5-9A745F23ED0D}" srcOrd="0" destOrd="0" presId="urn:microsoft.com/office/officeart/2005/8/layout/hierarchy2"/>
    <dgm:cxn modelId="{54D918AF-2185-4CB9-8512-2C4C9C43A96B}" type="presOf" srcId="{2AFF4130-27B7-4FBA-B90C-C7311ED617B0}" destId="{0DBF3C90-0B31-4817-96CE-7A01314940C2}" srcOrd="1" destOrd="0" presId="urn:microsoft.com/office/officeart/2005/8/layout/hierarchy2"/>
    <dgm:cxn modelId="{52550F90-4993-4A8F-810E-9841E8D58838}" type="presOf" srcId="{BDB263BF-9116-4606-AC5F-E9AF566C448D}" destId="{6F05FD10-4543-41B5-B226-F9EFC554A7C5}" srcOrd="0" destOrd="0" presId="urn:microsoft.com/office/officeart/2005/8/layout/hierarchy2"/>
    <dgm:cxn modelId="{AB7C0D09-2DB1-4E8D-8553-32CE939D95BD}" type="presOf" srcId="{23D943A1-5075-4127-98CA-4DB025A91997}" destId="{3AC71297-FA99-4ED2-B755-FBB47BADFAB5}" srcOrd="1" destOrd="0" presId="urn:microsoft.com/office/officeart/2005/8/layout/hierarchy2"/>
    <dgm:cxn modelId="{0F295184-7113-41CD-B9A9-B4EA192F5EBF}" srcId="{D56D802A-DEBF-41AC-9FF2-0BFECDFC4BBB}" destId="{63D3547F-AA40-4265-B753-BCCF31B38AF1}" srcOrd="0" destOrd="0" parTransId="{767EA50F-F296-4157-99ED-D1E2B19442D6}" sibTransId="{E8B8A711-B340-448F-BBAA-22B11752F838}"/>
    <dgm:cxn modelId="{DFA318F5-B06F-46D8-80C2-A5129937246D}" type="presOf" srcId="{AED93BC7-B437-4B3A-866A-D31E870C8F3B}" destId="{3AB6DC70-E201-44E0-B3ED-A6EC95C23D7A}" srcOrd="1" destOrd="0" presId="urn:microsoft.com/office/officeart/2005/8/layout/hierarchy2"/>
    <dgm:cxn modelId="{B5508C4C-32E3-47C5-92B9-88B42400E9D7}" type="presOf" srcId="{727CD947-6B23-4A90-8F27-C8165E985B9C}" destId="{9A8C02C4-47AD-4F4C-8CCA-EF071293AB03}" srcOrd="0" destOrd="0" presId="urn:microsoft.com/office/officeart/2005/8/layout/hierarchy2"/>
    <dgm:cxn modelId="{C0195810-8662-4D65-8E0A-CD4F6DD6FE09}" srcId="{71A63ABB-5219-4350-BDAA-5D2D38A366C3}" destId="{2C339D60-9AE8-499D-905D-49DCB6B3A2FF}" srcOrd="0" destOrd="0" parTransId="{CAD8A3EF-FAF8-4268-817E-ED2436510EDE}" sibTransId="{E7B3BEB7-218D-467C-BC01-02FB8721B2A1}"/>
    <dgm:cxn modelId="{4E890DCD-C654-4D1F-9C43-682C2373E93F}" type="presOf" srcId="{A466CA91-39F7-4A6E-BECC-12B165C05A07}" destId="{2432A432-0429-41B8-939A-444DC73E2799}" srcOrd="0" destOrd="0" presId="urn:microsoft.com/office/officeart/2005/8/layout/hierarchy2"/>
    <dgm:cxn modelId="{5DF8C5A6-1092-4A4A-B808-4DDBC354B913}" srcId="{727CD947-6B23-4A90-8F27-C8165E985B9C}" destId="{3D1E34DE-140C-4CDA-8D2D-00115D5C1AD8}" srcOrd="0" destOrd="0" parTransId="{19D6E672-80B3-42D9-86CF-C29606114121}" sibTransId="{05137E71-D6BE-4B0B-82B1-8EBE33D88042}"/>
    <dgm:cxn modelId="{439F3138-D8A6-4975-AC09-1610FAA7BDE6}" type="presOf" srcId="{767EA50F-F296-4157-99ED-D1E2B19442D6}" destId="{B3E91F9E-70EE-4363-9600-584E34E3982F}" srcOrd="1" destOrd="0" presId="urn:microsoft.com/office/officeart/2005/8/layout/hierarchy2"/>
    <dgm:cxn modelId="{1C041B93-1CA7-4F51-803D-E4250C229DB8}" type="presOf" srcId="{FDBE3C3C-EC3F-4097-BA10-07B4FC39E6BB}" destId="{4E3D4B55-9133-46F7-A633-CF89DC228DA4}" srcOrd="0" destOrd="0" presId="urn:microsoft.com/office/officeart/2005/8/layout/hierarchy2"/>
    <dgm:cxn modelId="{228F1DD3-7106-4DE0-8613-DEFEC9916CED}" type="presOf" srcId="{D42ACF63-6627-4503-A765-19A53E3B1910}" destId="{5F549DAC-1073-4DE0-B1D3-7B74996C6432}" srcOrd="0" destOrd="0" presId="urn:microsoft.com/office/officeart/2005/8/layout/hierarchy2"/>
    <dgm:cxn modelId="{FB16F6C9-ECB3-47FB-9D97-BC2CDC21DC96}" type="presOf" srcId="{B9ED5835-D9E1-430F-95C6-2D7294A958A8}" destId="{7AB5985D-E74F-48D6-A02A-2FF5905ED18C}" srcOrd="0" destOrd="0" presId="urn:microsoft.com/office/officeart/2005/8/layout/hierarchy2"/>
    <dgm:cxn modelId="{5327A2B4-B134-4B94-B0CD-8E7BF8F6B60F}" type="presOf" srcId="{23D943A1-5075-4127-98CA-4DB025A91997}" destId="{CD404280-F048-4043-AC2F-ED0FBF3F25FF}" srcOrd="0" destOrd="0" presId="urn:microsoft.com/office/officeart/2005/8/layout/hierarchy2"/>
    <dgm:cxn modelId="{57836C01-8510-4887-88D0-2077C6D7CA4D}" srcId="{FDE8ADC5-966D-40ED-A478-F8CDEE40FC2C}" destId="{359B1198-1C06-4E5C-9320-89882314F7B7}" srcOrd="0" destOrd="0" parTransId="{E7748BFE-ACBE-4FE3-87FB-95C5B627E1FA}" sibTransId="{3976E627-DCB3-429A-80F4-BF3C91F24A19}"/>
    <dgm:cxn modelId="{B8AFCFFF-5E46-47EA-97CB-585282FBA034}" type="presOf" srcId="{FDE8ADC5-966D-40ED-A478-F8CDEE40FC2C}" destId="{E0E301F0-0389-4F77-BE1E-7A80051EB820}" srcOrd="0" destOrd="0" presId="urn:microsoft.com/office/officeart/2005/8/layout/hierarchy2"/>
    <dgm:cxn modelId="{ECDB766A-6D30-40AD-B0F6-532B47D9027A}" type="presOf" srcId="{19B0582F-E729-4D7A-8ECC-DFF5FEA4C59E}" destId="{56D6AE6B-80BA-4E18-95ED-FCCE1B0B5609}" srcOrd="1" destOrd="0" presId="urn:microsoft.com/office/officeart/2005/8/layout/hierarchy2"/>
    <dgm:cxn modelId="{2A38C7CC-1B6F-4BD3-99D7-0189FCDA474C}" srcId="{FDE8ADC5-966D-40ED-A478-F8CDEE40FC2C}" destId="{FDBE3C3C-EC3F-4097-BA10-07B4FC39E6BB}" srcOrd="1" destOrd="0" parTransId="{62BEA26B-371C-40B0-B537-407EFD812A8F}" sibTransId="{83129FE7-B29E-4A2C-8B3F-54B828582933}"/>
    <dgm:cxn modelId="{40002FB5-8C65-43B5-A953-BCAEBDD47983}" type="presOf" srcId="{62BEA26B-371C-40B0-B537-407EFD812A8F}" destId="{EC685949-83FF-4027-8FC4-05834F8AC044}" srcOrd="1" destOrd="0" presId="urn:microsoft.com/office/officeart/2005/8/layout/hierarchy2"/>
    <dgm:cxn modelId="{3D8E6041-D16A-44B8-B847-B8E3C093C3ED}" srcId="{71A63ABB-5219-4350-BDAA-5D2D38A366C3}" destId="{F093AD37-B33F-4CDE-83D7-289777D0F437}" srcOrd="2" destOrd="0" parTransId="{B9ED5835-D9E1-430F-95C6-2D7294A958A8}" sibTransId="{F358C988-A00E-4967-ABBC-9C53040A6BE4}"/>
    <dgm:cxn modelId="{655F9B40-96E6-4687-B455-2C383F77BB60}" type="presOf" srcId="{A466CA91-39F7-4A6E-BECC-12B165C05A07}" destId="{DD3643C3-B224-4B0C-9A87-6F17F731E57A}" srcOrd="1" destOrd="0" presId="urn:microsoft.com/office/officeart/2005/8/layout/hierarchy2"/>
    <dgm:cxn modelId="{313C4630-A9A7-4336-BFDE-80BCCD01E9E2}" type="presOf" srcId="{B9ED5835-D9E1-430F-95C6-2D7294A958A8}" destId="{E3CEE94F-A285-4D3C-B7F1-F57E60E408A3}" srcOrd="1" destOrd="0" presId="urn:microsoft.com/office/officeart/2005/8/layout/hierarchy2"/>
    <dgm:cxn modelId="{1EFF2AFB-99D1-4F26-BC3B-95E75853C2B5}" srcId="{D56D802A-DEBF-41AC-9FF2-0BFECDFC4BBB}" destId="{E5935DA1-C81C-460D-ACD4-47AD30D61909}" srcOrd="1" destOrd="0" parTransId="{A466CA91-39F7-4A6E-BECC-12B165C05A07}" sibTransId="{4DB45BA2-3DF1-4A9C-9A65-91871E70A821}"/>
    <dgm:cxn modelId="{00B7BC7C-9D17-43B3-A355-15C2C87C0535}" srcId="{3D1E34DE-140C-4CDA-8D2D-00115D5C1AD8}" destId="{D56D802A-DEBF-41AC-9FF2-0BFECDFC4BBB}" srcOrd="0" destOrd="0" parTransId="{4E6AF06C-1570-4CD7-A8F7-A31802318E1F}" sibTransId="{61D0314E-3ADF-4479-8AE9-90E4EF8675FE}"/>
    <dgm:cxn modelId="{10476964-CCE9-43EE-9A8D-24F510D248D6}" type="presParOf" srcId="{9A8C02C4-47AD-4F4C-8CCA-EF071293AB03}" destId="{4D93C03D-4E42-458F-ACA3-C1C5F50123BF}" srcOrd="0" destOrd="0" presId="urn:microsoft.com/office/officeart/2005/8/layout/hierarchy2"/>
    <dgm:cxn modelId="{3B0B3D6E-6CD8-44FA-A947-6CD0FCA3FC37}" type="presParOf" srcId="{4D93C03D-4E42-458F-ACA3-C1C5F50123BF}" destId="{96B75197-2EEA-44E1-B9A9-597F124DCC91}" srcOrd="0" destOrd="0" presId="urn:microsoft.com/office/officeart/2005/8/layout/hierarchy2"/>
    <dgm:cxn modelId="{1D2615DA-C8A7-45B7-924F-7BB81B68888B}" type="presParOf" srcId="{4D93C03D-4E42-458F-ACA3-C1C5F50123BF}" destId="{0D83EBEE-877F-451A-9961-04C01DC4D29E}" srcOrd="1" destOrd="0" presId="urn:microsoft.com/office/officeart/2005/8/layout/hierarchy2"/>
    <dgm:cxn modelId="{3976E6CF-FC70-46F0-870B-266F8D6F3AD8}" type="presParOf" srcId="{0D83EBEE-877F-451A-9961-04C01DC4D29E}" destId="{57EED00C-4177-4384-8D57-42A0652B816F}" srcOrd="0" destOrd="0" presId="urn:microsoft.com/office/officeart/2005/8/layout/hierarchy2"/>
    <dgm:cxn modelId="{2BE90983-A6BB-448A-B03A-8E68E355BCC6}" type="presParOf" srcId="{57EED00C-4177-4384-8D57-42A0652B816F}" destId="{F1D33956-D366-4806-BE29-8B1AFE5CBBC3}" srcOrd="0" destOrd="0" presId="urn:microsoft.com/office/officeart/2005/8/layout/hierarchy2"/>
    <dgm:cxn modelId="{AC6BFFAF-2162-4499-9B1A-1A5C07792769}" type="presParOf" srcId="{0D83EBEE-877F-451A-9961-04C01DC4D29E}" destId="{22048043-D748-4D37-8015-EE0171998573}" srcOrd="1" destOrd="0" presId="urn:microsoft.com/office/officeart/2005/8/layout/hierarchy2"/>
    <dgm:cxn modelId="{6755D448-3F1C-4477-9322-0E33E80D4D56}" type="presParOf" srcId="{22048043-D748-4D37-8015-EE0171998573}" destId="{E76941BB-4C9F-4998-80E8-303C94FDD82E}" srcOrd="0" destOrd="0" presId="urn:microsoft.com/office/officeart/2005/8/layout/hierarchy2"/>
    <dgm:cxn modelId="{C2428F51-DA6A-40D7-B201-1A1482B23CB9}" type="presParOf" srcId="{22048043-D748-4D37-8015-EE0171998573}" destId="{E6A99AA7-56F7-4565-AF70-6E91BB3A92A1}" srcOrd="1" destOrd="0" presId="urn:microsoft.com/office/officeart/2005/8/layout/hierarchy2"/>
    <dgm:cxn modelId="{1190EF70-7893-4DFD-B91C-52AE852F7842}" type="presParOf" srcId="{E6A99AA7-56F7-4565-AF70-6E91BB3A92A1}" destId="{C775CB73-46A3-4544-9C95-B24657346693}" srcOrd="0" destOrd="0" presId="urn:microsoft.com/office/officeart/2005/8/layout/hierarchy2"/>
    <dgm:cxn modelId="{1C1009C5-8227-4BA6-B9AB-47694BD3B9A0}" type="presParOf" srcId="{C775CB73-46A3-4544-9C95-B24657346693}" destId="{B3E91F9E-70EE-4363-9600-584E34E3982F}" srcOrd="0" destOrd="0" presId="urn:microsoft.com/office/officeart/2005/8/layout/hierarchy2"/>
    <dgm:cxn modelId="{07C59F35-A28D-4B92-BD57-BB5CEF6EBC65}" type="presParOf" srcId="{E6A99AA7-56F7-4565-AF70-6E91BB3A92A1}" destId="{67066487-53F0-4851-BE84-5C469B78C008}" srcOrd="1" destOrd="0" presId="urn:microsoft.com/office/officeart/2005/8/layout/hierarchy2"/>
    <dgm:cxn modelId="{3A9A7A10-6B90-4F41-A198-52D58AA14108}" type="presParOf" srcId="{67066487-53F0-4851-BE84-5C469B78C008}" destId="{3EDABEC7-3522-4FCB-801F-C36E0E5E380A}" srcOrd="0" destOrd="0" presId="urn:microsoft.com/office/officeart/2005/8/layout/hierarchy2"/>
    <dgm:cxn modelId="{1B5D8FDB-7E8C-4F14-AFF8-201BD2F282B8}" type="presParOf" srcId="{67066487-53F0-4851-BE84-5C469B78C008}" destId="{6F8EE968-FB68-47A8-83D7-02670EF6664F}" srcOrd="1" destOrd="0" presId="urn:microsoft.com/office/officeart/2005/8/layout/hierarchy2"/>
    <dgm:cxn modelId="{7715D9C6-FA21-40AD-9148-8F0642CA462D}" type="presParOf" srcId="{E6A99AA7-56F7-4565-AF70-6E91BB3A92A1}" destId="{2432A432-0429-41B8-939A-444DC73E2799}" srcOrd="2" destOrd="0" presId="urn:microsoft.com/office/officeart/2005/8/layout/hierarchy2"/>
    <dgm:cxn modelId="{969C6A02-9D19-4D17-A881-C6B99A6433E8}" type="presParOf" srcId="{2432A432-0429-41B8-939A-444DC73E2799}" destId="{DD3643C3-B224-4B0C-9A87-6F17F731E57A}" srcOrd="0" destOrd="0" presId="urn:microsoft.com/office/officeart/2005/8/layout/hierarchy2"/>
    <dgm:cxn modelId="{B0D9D49C-2E62-434D-A68F-8F23629240D2}" type="presParOf" srcId="{E6A99AA7-56F7-4565-AF70-6E91BB3A92A1}" destId="{58B76779-0002-4172-B51F-BF0D74AD3964}" srcOrd="3" destOrd="0" presId="urn:microsoft.com/office/officeart/2005/8/layout/hierarchy2"/>
    <dgm:cxn modelId="{01FA2ED9-65C1-42E9-94F8-E5ED5CE98279}" type="presParOf" srcId="{58B76779-0002-4172-B51F-BF0D74AD3964}" destId="{E8165BB7-5CC7-4F8C-A101-576E4D2E68D0}" srcOrd="0" destOrd="0" presId="urn:microsoft.com/office/officeart/2005/8/layout/hierarchy2"/>
    <dgm:cxn modelId="{D64E5B38-C94E-4800-9249-A279F1919535}" type="presParOf" srcId="{58B76779-0002-4172-B51F-BF0D74AD3964}" destId="{4802AE1B-E531-4E3B-96BB-1103458B5F3D}" srcOrd="1" destOrd="0" presId="urn:microsoft.com/office/officeart/2005/8/layout/hierarchy2"/>
    <dgm:cxn modelId="{1B374D1A-3546-4646-ADCC-AE24026C8EB2}" type="presParOf" srcId="{E6A99AA7-56F7-4565-AF70-6E91BB3A92A1}" destId="{21BABFBB-7928-4A2F-8F6C-42C510842FB7}" srcOrd="4" destOrd="0" presId="urn:microsoft.com/office/officeart/2005/8/layout/hierarchy2"/>
    <dgm:cxn modelId="{5221F91E-C7A5-4E5F-95C5-0736D8533D06}" type="presParOf" srcId="{21BABFBB-7928-4A2F-8F6C-42C510842FB7}" destId="{3AB6DC70-E201-44E0-B3ED-A6EC95C23D7A}" srcOrd="0" destOrd="0" presId="urn:microsoft.com/office/officeart/2005/8/layout/hierarchy2"/>
    <dgm:cxn modelId="{4CA8F7AA-5BF4-4B11-B8E0-C8832AF81710}" type="presParOf" srcId="{E6A99AA7-56F7-4565-AF70-6E91BB3A92A1}" destId="{49E6466F-0C90-4414-A261-27A3596F4A20}" srcOrd="5" destOrd="0" presId="urn:microsoft.com/office/officeart/2005/8/layout/hierarchy2"/>
    <dgm:cxn modelId="{BF6F4D63-7A2F-4F23-A085-77EE5E5CFB7B}" type="presParOf" srcId="{49E6466F-0C90-4414-A261-27A3596F4A20}" destId="{5F549DAC-1073-4DE0-B1D3-7B74996C6432}" srcOrd="0" destOrd="0" presId="urn:microsoft.com/office/officeart/2005/8/layout/hierarchy2"/>
    <dgm:cxn modelId="{0AC1479E-9C08-455B-89F6-680C32F2E9C5}" type="presParOf" srcId="{49E6466F-0C90-4414-A261-27A3596F4A20}" destId="{BE1EBCE2-8767-46E6-A78C-9AC9332F3E83}" srcOrd="1" destOrd="0" presId="urn:microsoft.com/office/officeart/2005/8/layout/hierarchy2"/>
    <dgm:cxn modelId="{D106734B-FF90-4358-93E9-D92AFC4E2D17}" type="presParOf" srcId="{E6A99AA7-56F7-4565-AF70-6E91BB3A92A1}" destId="{04BE15A0-759C-4CEA-B501-40FC83B60450}" srcOrd="6" destOrd="0" presId="urn:microsoft.com/office/officeart/2005/8/layout/hierarchy2"/>
    <dgm:cxn modelId="{A88C5041-4EA8-4866-AD39-739386F84063}" type="presParOf" srcId="{04BE15A0-759C-4CEA-B501-40FC83B60450}" destId="{0DBF3C90-0B31-4817-96CE-7A01314940C2}" srcOrd="0" destOrd="0" presId="urn:microsoft.com/office/officeart/2005/8/layout/hierarchy2"/>
    <dgm:cxn modelId="{49E61F08-CA17-4E97-B3EF-C4B3EE81A19F}" type="presParOf" srcId="{E6A99AA7-56F7-4565-AF70-6E91BB3A92A1}" destId="{6F761475-6211-4B67-8B87-450B6E0B9B11}" srcOrd="7" destOrd="0" presId="urn:microsoft.com/office/officeart/2005/8/layout/hierarchy2"/>
    <dgm:cxn modelId="{E7CB028C-C259-4D85-828C-6ED39CCA86A3}" type="presParOf" srcId="{6F761475-6211-4B67-8B87-450B6E0B9B11}" destId="{E0E301F0-0389-4F77-BE1E-7A80051EB820}" srcOrd="0" destOrd="0" presId="urn:microsoft.com/office/officeart/2005/8/layout/hierarchy2"/>
    <dgm:cxn modelId="{D76A8B24-5963-4964-B0CB-492A31F57DA0}" type="presParOf" srcId="{6F761475-6211-4B67-8B87-450B6E0B9B11}" destId="{13220C66-9AA6-4425-A698-A557D78C9407}" srcOrd="1" destOrd="0" presId="urn:microsoft.com/office/officeart/2005/8/layout/hierarchy2"/>
    <dgm:cxn modelId="{FAA9AD8C-1C80-4D26-8E58-C14FA5C90AB4}" type="presParOf" srcId="{13220C66-9AA6-4425-A698-A557D78C9407}" destId="{3E771ECE-C44E-4C59-81BD-BB3EA194E650}" srcOrd="0" destOrd="0" presId="urn:microsoft.com/office/officeart/2005/8/layout/hierarchy2"/>
    <dgm:cxn modelId="{20216FCF-F1C0-4C5A-BFAF-86CB73B44449}" type="presParOf" srcId="{3E771ECE-C44E-4C59-81BD-BB3EA194E650}" destId="{BBC69317-7181-49A1-941C-BDFCE361DD1F}" srcOrd="0" destOrd="0" presId="urn:microsoft.com/office/officeart/2005/8/layout/hierarchy2"/>
    <dgm:cxn modelId="{459E5AEE-38D0-43E0-85BE-A67876138E1A}" type="presParOf" srcId="{13220C66-9AA6-4425-A698-A557D78C9407}" destId="{E6CCAA2E-BD61-43F4-834F-0D54AC10E5FA}" srcOrd="1" destOrd="0" presId="urn:microsoft.com/office/officeart/2005/8/layout/hierarchy2"/>
    <dgm:cxn modelId="{2FE267C9-AF07-41D9-92CD-C67E1D292BA2}" type="presParOf" srcId="{E6CCAA2E-BD61-43F4-834F-0D54AC10E5FA}" destId="{A718E45B-A1FF-44F9-BC72-B9C23351C88A}" srcOrd="0" destOrd="0" presId="urn:microsoft.com/office/officeart/2005/8/layout/hierarchy2"/>
    <dgm:cxn modelId="{591F828B-D737-425C-9056-210BAC522483}" type="presParOf" srcId="{E6CCAA2E-BD61-43F4-834F-0D54AC10E5FA}" destId="{832EFD1D-FAC7-4F17-9A2E-8D7924C13C83}" srcOrd="1" destOrd="0" presId="urn:microsoft.com/office/officeart/2005/8/layout/hierarchy2"/>
    <dgm:cxn modelId="{C24B524F-73E7-4357-895D-1E203E333E0F}" type="presParOf" srcId="{13220C66-9AA6-4425-A698-A557D78C9407}" destId="{45F102AF-2835-47E6-A086-841B3B76DE9C}" srcOrd="2" destOrd="0" presId="urn:microsoft.com/office/officeart/2005/8/layout/hierarchy2"/>
    <dgm:cxn modelId="{113B5031-C5B8-4D88-928E-3EF2C586D468}" type="presParOf" srcId="{45F102AF-2835-47E6-A086-841B3B76DE9C}" destId="{EC685949-83FF-4027-8FC4-05834F8AC044}" srcOrd="0" destOrd="0" presId="urn:microsoft.com/office/officeart/2005/8/layout/hierarchy2"/>
    <dgm:cxn modelId="{3389F86B-C577-4AA1-BA12-E97C905231EF}" type="presParOf" srcId="{13220C66-9AA6-4425-A698-A557D78C9407}" destId="{B99C596B-3840-43B5-84DB-EA31C0A10B58}" srcOrd="3" destOrd="0" presId="urn:microsoft.com/office/officeart/2005/8/layout/hierarchy2"/>
    <dgm:cxn modelId="{BAEA3ADD-EF1D-4633-8F82-A9B2A8A27E80}" type="presParOf" srcId="{B99C596B-3840-43B5-84DB-EA31C0A10B58}" destId="{4E3D4B55-9133-46F7-A633-CF89DC228DA4}" srcOrd="0" destOrd="0" presId="urn:microsoft.com/office/officeart/2005/8/layout/hierarchy2"/>
    <dgm:cxn modelId="{3C35C29B-70A6-4010-B5CA-4DEA411EC9F9}" type="presParOf" srcId="{B99C596B-3840-43B5-84DB-EA31C0A10B58}" destId="{E6BF107C-958E-4E8D-93B2-4BDB0791719F}" srcOrd="1" destOrd="0" presId="urn:microsoft.com/office/officeart/2005/8/layout/hierarchy2"/>
    <dgm:cxn modelId="{65FCB152-CC43-4EAA-ACD3-06576B7B57E0}" type="presParOf" srcId="{0D83EBEE-877F-451A-9961-04C01DC4D29E}" destId="{E6E57235-AEAC-4B18-A2D5-FD9179D4EC04}" srcOrd="2" destOrd="0" presId="urn:microsoft.com/office/officeart/2005/8/layout/hierarchy2"/>
    <dgm:cxn modelId="{E255EFC1-A6B7-4652-8DE5-8C6147DF53F6}" type="presParOf" srcId="{E6E57235-AEAC-4B18-A2D5-FD9179D4EC04}" destId="{56D6AE6B-80BA-4E18-95ED-FCCE1B0B5609}" srcOrd="0" destOrd="0" presId="urn:microsoft.com/office/officeart/2005/8/layout/hierarchy2"/>
    <dgm:cxn modelId="{3770D45E-3CAA-429B-9E7D-6DF263D0CBDC}" type="presParOf" srcId="{0D83EBEE-877F-451A-9961-04C01DC4D29E}" destId="{6BC7D0BE-67D1-4E95-A73E-2B6AA13FEBA4}" srcOrd="3" destOrd="0" presId="urn:microsoft.com/office/officeart/2005/8/layout/hierarchy2"/>
    <dgm:cxn modelId="{2DE62409-C063-4394-8CD6-08D1E4471606}" type="presParOf" srcId="{6BC7D0BE-67D1-4E95-A73E-2B6AA13FEBA4}" destId="{72248BB8-0131-4F06-AF0D-2C4F408D5474}" srcOrd="0" destOrd="0" presId="urn:microsoft.com/office/officeart/2005/8/layout/hierarchy2"/>
    <dgm:cxn modelId="{086EBC0E-F10C-4EEF-B3FC-32D0B4DCB79B}" type="presParOf" srcId="{6BC7D0BE-67D1-4E95-A73E-2B6AA13FEBA4}" destId="{A40BDB5C-6BFA-43C3-9E33-B745BDC8C3C1}" srcOrd="1" destOrd="0" presId="urn:microsoft.com/office/officeart/2005/8/layout/hierarchy2"/>
    <dgm:cxn modelId="{62773115-D1E7-43DC-8965-6363BC2D6822}" type="presParOf" srcId="{A40BDB5C-6BFA-43C3-9E33-B745BDC8C3C1}" destId="{EE8D736A-54F9-4094-BDE5-9A745F23ED0D}" srcOrd="0" destOrd="0" presId="urn:microsoft.com/office/officeart/2005/8/layout/hierarchy2"/>
    <dgm:cxn modelId="{DE17E1DC-D591-448B-BD6E-E282B85DA742}" type="presParOf" srcId="{EE8D736A-54F9-4094-BDE5-9A745F23ED0D}" destId="{C633F10C-2ECE-4107-86B2-0F23C8ED61F6}" srcOrd="0" destOrd="0" presId="urn:microsoft.com/office/officeart/2005/8/layout/hierarchy2"/>
    <dgm:cxn modelId="{DC79E9FE-5F94-4D0A-B2AD-A98871256BE6}" type="presParOf" srcId="{A40BDB5C-6BFA-43C3-9E33-B745BDC8C3C1}" destId="{E599676D-D42E-4320-855E-F3EA5B630A46}" srcOrd="1" destOrd="0" presId="urn:microsoft.com/office/officeart/2005/8/layout/hierarchy2"/>
    <dgm:cxn modelId="{8F5122E3-2633-450A-BDB4-58B801A63D35}" type="presParOf" srcId="{E599676D-D42E-4320-855E-F3EA5B630A46}" destId="{63E7A3B3-E66F-4FE2-9729-CA525BDFD237}" srcOrd="0" destOrd="0" presId="urn:microsoft.com/office/officeart/2005/8/layout/hierarchy2"/>
    <dgm:cxn modelId="{8D84097B-FFC1-4286-84F7-99F564AD93A1}" type="presParOf" srcId="{E599676D-D42E-4320-855E-F3EA5B630A46}" destId="{64FF3664-5ABB-44EF-8A01-EBAD3C6FB7CA}" srcOrd="1" destOrd="0" presId="urn:microsoft.com/office/officeart/2005/8/layout/hierarchy2"/>
    <dgm:cxn modelId="{9D17245F-9F97-4EC4-95B4-99E54FC10B68}" type="presParOf" srcId="{A40BDB5C-6BFA-43C3-9E33-B745BDC8C3C1}" destId="{6F05FD10-4543-41B5-B226-F9EFC554A7C5}" srcOrd="2" destOrd="0" presId="urn:microsoft.com/office/officeart/2005/8/layout/hierarchy2"/>
    <dgm:cxn modelId="{7012C326-421B-410D-BDE6-2B4BFF434454}" type="presParOf" srcId="{6F05FD10-4543-41B5-B226-F9EFC554A7C5}" destId="{9CA36759-55D5-4806-83CA-E63B4DA38FDC}" srcOrd="0" destOrd="0" presId="urn:microsoft.com/office/officeart/2005/8/layout/hierarchy2"/>
    <dgm:cxn modelId="{B631D985-53D9-4F53-A10A-21D5280E8667}" type="presParOf" srcId="{A40BDB5C-6BFA-43C3-9E33-B745BDC8C3C1}" destId="{2AB7DFA4-3862-4FF4-A1C7-C7BF86F6452C}" srcOrd="3" destOrd="0" presId="urn:microsoft.com/office/officeart/2005/8/layout/hierarchy2"/>
    <dgm:cxn modelId="{9938245A-70F4-4649-99A7-DE3AA1C68661}" type="presParOf" srcId="{2AB7DFA4-3862-4FF4-A1C7-C7BF86F6452C}" destId="{D7648CEE-6419-436E-A3D4-52B04F3C29C7}" srcOrd="0" destOrd="0" presId="urn:microsoft.com/office/officeart/2005/8/layout/hierarchy2"/>
    <dgm:cxn modelId="{D69E790C-1CFE-49A7-AE25-22CE0A46E836}" type="presParOf" srcId="{2AB7DFA4-3862-4FF4-A1C7-C7BF86F6452C}" destId="{0CE5BDA4-6C19-472D-A91F-19D2CDDE5BB3}" srcOrd="1" destOrd="0" presId="urn:microsoft.com/office/officeart/2005/8/layout/hierarchy2"/>
    <dgm:cxn modelId="{3D936A1E-5B58-4AC6-A201-93D0AF7A047A}" type="presParOf" srcId="{A40BDB5C-6BFA-43C3-9E33-B745BDC8C3C1}" destId="{7AB5985D-E74F-48D6-A02A-2FF5905ED18C}" srcOrd="4" destOrd="0" presId="urn:microsoft.com/office/officeart/2005/8/layout/hierarchy2"/>
    <dgm:cxn modelId="{48A3A5DD-4831-4E4B-B3E2-3D93187AC678}" type="presParOf" srcId="{7AB5985D-E74F-48D6-A02A-2FF5905ED18C}" destId="{E3CEE94F-A285-4D3C-B7F1-F57E60E408A3}" srcOrd="0" destOrd="0" presId="urn:microsoft.com/office/officeart/2005/8/layout/hierarchy2"/>
    <dgm:cxn modelId="{C9C5E31F-BD7C-4DD3-903F-759E30205C0D}" type="presParOf" srcId="{A40BDB5C-6BFA-43C3-9E33-B745BDC8C3C1}" destId="{99463894-369B-4A04-80B6-DB6EE9A07B75}" srcOrd="5" destOrd="0" presId="urn:microsoft.com/office/officeart/2005/8/layout/hierarchy2"/>
    <dgm:cxn modelId="{0B18C620-88E2-454A-98B8-F6F0630A6785}" type="presParOf" srcId="{99463894-369B-4A04-80B6-DB6EE9A07B75}" destId="{EB56ABA8-D802-4D08-8BCB-1157536D8A8C}" srcOrd="0" destOrd="0" presId="urn:microsoft.com/office/officeart/2005/8/layout/hierarchy2"/>
    <dgm:cxn modelId="{3AC5C19E-46D9-409F-8F0D-EE6B00A85A12}" type="presParOf" srcId="{99463894-369B-4A04-80B6-DB6EE9A07B75}" destId="{85F49344-F9E0-405F-8032-6786A0250731}" srcOrd="1" destOrd="0" presId="urn:microsoft.com/office/officeart/2005/8/layout/hierarchy2"/>
    <dgm:cxn modelId="{12ACE110-0A98-491C-9498-40C5F22D42FC}" type="presParOf" srcId="{A40BDB5C-6BFA-43C3-9E33-B745BDC8C3C1}" destId="{CD404280-F048-4043-AC2F-ED0FBF3F25FF}" srcOrd="6" destOrd="0" presId="urn:microsoft.com/office/officeart/2005/8/layout/hierarchy2"/>
    <dgm:cxn modelId="{A2F28C16-8369-4BE0-AC72-EAF4F27D4909}" type="presParOf" srcId="{CD404280-F048-4043-AC2F-ED0FBF3F25FF}" destId="{3AC71297-FA99-4ED2-B755-FBB47BADFAB5}" srcOrd="0" destOrd="0" presId="urn:microsoft.com/office/officeart/2005/8/layout/hierarchy2"/>
    <dgm:cxn modelId="{1891106A-0606-4393-835F-D51CC306A6F7}" type="presParOf" srcId="{A40BDB5C-6BFA-43C3-9E33-B745BDC8C3C1}" destId="{A7D1254F-ADA6-40B4-8AB4-2AED9FB0A68A}" srcOrd="7" destOrd="0" presId="urn:microsoft.com/office/officeart/2005/8/layout/hierarchy2"/>
    <dgm:cxn modelId="{376F658E-CBB7-4863-B538-93D3E7A0518B}" type="presParOf" srcId="{A7D1254F-ADA6-40B4-8AB4-2AED9FB0A68A}" destId="{CD782817-DD3D-49B2-ABD4-8AD0F479C001}" srcOrd="0" destOrd="0" presId="urn:microsoft.com/office/officeart/2005/8/layout/hierarchy2"/>
    <dgm:cxn modelId="{8E698284-5CA1-4B23-B9A7-F26AD1B6D26A}" type="presParOf" srcId="{A7D1254F-ADA6-40B4-8AB4-2AED9FB0A68A}" destId="{8103FAE3-4FF8-4FEA-88BE-6AA93228BFEE}" srcOrd="1" destOrd="0" presId="urn:microsoft.com/office/officeart/2005/8/layout/hierarchy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7CD947-6B23-4A90-8F27-C8165E985B9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MX"/>
        </a:p>
      </dgm:t>
    </dgm:pt>
    <dgm:pt modelId="{3D1E34DE-140C-4CDA-8D2D-00115D5C1AD8}">
      <dgm:prSet phldrT="[Texto]"/>
      <dgm:spPr>
        <a:solidFill>
          <a:srgbClr val="EC4C20"/>
        </a:solidFill>
      </dgm:spPr>
      <dgm:t>
        <a:bodyPr/>
        <a:lstStyle/>
        <a:p>
          <a:r>
            <a:rPr lang="es-MX" dirty="0" smtClean="0"/>
            <a:t>Oportunidades </a:t>
          </a:r>
          <a:endParaRPr lang="es-MX" dirty="0"/>
        </a:p>
      </dgm:t>
    </dgm:pt>
    <dgm:pt modelId="{19D6E672-80B3-42D9-86CF-C29606114121}" type="parTrans" cxnId="{5DF8C5A6-1092-4A4A-B808-4DDBC354B913}">
      <dgm:prSet/>
      <dgm:spPr/>
      <dgm:t>
        <a:bodyPr/>
        <a:lstStyle/>
        <a:p>
          <a:endParaRPr lang="es-MX"/>
        </a:p>
      </dgm:t>
    </dgm:pt>
    <dgm:pt modelId="{05137E71-D6BE-4B0B-82B1-8EBE33D88042}" type="sibTrans" cxnId="{5DF8C5A6-1092-4A4A-B808-4DDBC354B913}">
      <dgm:prSet/>
      <dgm:spPr/>
      <dgm:t>
        <a:bodyPr/>
        <a:lstStyle/>
        <a:p>
          <a:endParaRPr lang="es-MX"/>
        </a:p>
      </dgm:t>
    </dgm:pt>
    <dgm:pt modelId="{D56D802A-DEBF-41AC-9FF2-0BFECDFC4BBB}">
      <dgm:prSet phldrT="[Texto]"/>
      <dgm:spPr/>
      <dgm:t>
        <a:bodyPr/>
        <a:lstStyle/>
        <a:p>
          <a:r>
            <a:rPr lang="es-MX" dirty="0" smtClean="0"/>
            <a:t>Acceso a Medicamentos</a:t>
          </a:r>
          <a:endParaRPr lang="es-MX" dirty="0"/>
        </a:p>
      </dgm:t>
    </dgm:pt>
    <dgm:pt modelId="{4E6AF06C-1570-4CD7-A8F7-A31802318E1F}" type="parTrans" cxnId="{00B7BC7C-9D17-43B3-A355-15C2C87C0535}">
      <dgm:prSet/>
      <dgm:spPr/>
      <dgm:t>
        <a:bodyPr/>
        <a:lstStyle/>
        <a:p>
          <a:endParaRPr lang="es-MX"/>
        </a:p>
      </dgm:t>
    </dgm:pt>
    <dgm:pt modelId="{61D0314E-3ADF-4479-8AE9-90E4EF8675FE}" type="sibTrans" cxnId="{00B7BC7C-9D17-43B3-A355-15C2C87C0535}">
      <dgm:prSet/>
      <dgm:spPr/>
      <dgm:t>
        <a:bodyPr/>
        <a:lstStyle/>
        <a:p>
          <a:endParaRPr lang="es-MX"/>
        </a:p>
      </dgm:t>
    </dgm:pt>
    <dgm:pt modelId="{63D3547F-AA40-4265-B753-BCCF31B38AF1}">
      <dgm:prSet phldrT="[Texto]"/>
      <dgm:spPr>
        <a:solidFill>
          <a:schemeClr val="accent3">
            <a:lumMod val="75000"/>
          </a:schemeClr>
        </a:solidFill>
      </dgm:spPr>
      <dgm:t>
        <a:bodyPr/>
        <a:lstStyle/>
        <a:p>
          <a:r>
            <a:rPr lang="es-MX" dirty="0" smtClean="0"/>
            <a:t>Precios</a:t>
          </a:r>
          <a:endParaRPr lang="es-MX" dirty="0"/>
        </a:p>
      </dgm:t>
    </dgm:pt>
    <dgm:pt modelId="{767EA50F-F296-4157-99ED-D1E2B19442D6}" type="parTrans" cxnId="{0F295184-7113-41CD-B9A9-B4EA192F5EBF}">
      <dgm:prSet/>
      <dgm:spPr/>
      <dgm:t>
        <a:bodyPr/>
        <a:lstStyle/>
        <a:p>
          <a:endParaRPr lang="es-MX"/>
        </a:p>
      </dgm:t>
    </dgm:pt>
    <dgm:pt modelId="{E8B8A711-B340-448F-BBAA-22B11752F838}" type="sibTrans" cxnId="{0F295184-7113-41CD-B9A9-B4EA192F5EBF}">
      <dgm:prSet/>
      <dgm:spPr/>
      <dgm:t>
        <a:bodyPr/>
        <a:lstStyle/>
        <a:p>
          <a:endParaRPr lang="es-MX"/>
        </a:p>
      </dgm:t>
    </dgm:pt>
    <dgm:pt modelId="{E5935DA1-C81C-460D-ACD4-47AD30D61909}">
      <dgm:prSet phldrT="[Texto]"/>
      <dgm:spPr>
        <a:solidFill>
          <a:schemeClr val="accent3">
            <a:lumMod val="75000"/>
          </a:schemeClr>
        </a:solidFill>
      </dgm:spPr>
      <dgm:t>
        <a:bodyPr/>
        <a:lstStyle/>
        <a:p>
          <a:r>
            <a:rPr lang="es-MX" dirty="0" smtClean="0"/>
            <a:t>Propiedad Intelectual</a:t>
          </a:r>
        </a:p>
        <a:p>
          <a:endParaRPr lang="es-MX" dirty="0"/>
        </a:p>
      </dgm:t>
    </dgm:pt>
    <dgm:pt modelId="{A466CA91-39F7-4A6E-BECC-12B165C05A07}" type="parTrans" cxnId="{1EFF2AFB-99D1-4F26-BC3B-95E75853C2B5}">
      <dgm:prSet/>
      <dgm:spPr/>
      <dgm:t>
        <a:bodyPr/>
        <a:lstStyle/>
        <a:p>
          <a:endParaRPr lang="es-MX"/>
        </a:p>
      </dgm:t>
    </dgm:pt>
    <dgm:pt modelId="{4DB45BA2-3DF1-4A9C-9A65-91871E70A821}" type="sibTrans" cxnId="{1EFF2AFB-99D1-4F26-BC3B-95E75853C2B5}">
      <dgm:prSet/>
      <dgm:spPr/>
      <dgm:t>
        <a:bodyPr/>
        <a:lstStyle/>
        <a:p>
          <a:endParaRPr lang="es-MX"/>
        </a:p>
      </dgm:t>
    </dgm:pt>
    <dgm:pt modelId="{71A63ABB-5219-4350-BDAA-5D2D38A366C3}">
      <dgm:prSet phldrT="[Texto]"/>
      <dgm:spPr/>
      <dgm:t>
        <a:bodyPr/>
        <a:lstStyle/>
        <a:p>
          <a:r>
            <a:rPr lang="es-MX" dirty="0" smtClean="0"/>
            <a:t>Uso Racional de Medicamentos</a:t>
          </a:r>
          <a:endParaRPr lang="es-MX" dirty="0"/>
        </a:p>
      </dgm:t>
    </dgm:pt>
    <dgm:pt modelId="{19B0582F-E729-4D7A-8ECC-DFF5FEA4C59E}" type="parTrans" cxnId="{8455300F-CF82-4A66-BE7B-CBDA1A854D3F}">
      <dgm:prSet/>
      <dgm:spPr/>
      <dgm:t>
        <a:bodyPr/>
        <a:lstStyle/>
        <a:p>
          <a:endParaRPr lang="es-MX"/>
        </a:p>
      </dgm:t>
    </dgm:pt>
    <dgm:pt modelId="{F6E43D4C-460E-4492-B838-5DC5777A97E7}" type="sibTrans" cxnId="{8455300F-CF82-4A66-BE7B-CBDA1A854D3F}">
      <dgm:prSet/>
      <dgm:spPr/>
      <dgm:t>
        <a:bodyPr/>
        <a:lstStyle/>
        <a:p>
          <a:endParaRPr lang="es-MX"/>
        </a:p>
      </dgm:t>
    </dgm:pt>
    <dgm:pt modelId="{2C339D60-9AE8-499D-905D-49DCB6B3A2FF}">
      <dgm:prSet phldrT="[Texto]"/>
      <dgm:spPr>
        <a:solidFill>
          <a:schemeClr val="accent3">
            <a:lumMod val="75000"/>
          </a:schemeClr>
        </a:solidFill>
      </dgm:spPr>
      <dgm:t>
        <a:bodyPr/>
        <a:lstStyle/>
        <a:p>
          <a:r>
            <a:rPr lang="es-MX" dirty="0" smtClean="0"/>
            <a:t>Educación a Médicos</a:t>
          </a:r>
          <a:endParaRPr lang="es-MX" dirty="0"/>
        </a:p>
      </dgm:t>
    </dgm:pt>
    <dgm:pt modelId="{CAD8A3EF-FAF8-4268-817E-ED2436510EDE}" type="parTrans" cxnId="{C0195810-8662-4D65-8E0A-CD4F6DD6FE09}">
      <dgm:prSet/>
      <dgm:spPr/>
      <dgm:t>
        <a:bodyPr/>
        <a:lstStyle/>
        <a:p>
          <a:endParaRPr lang="es-MX"/>
        </a:p>
      </dgm:t>
    </dgm:pt>
    <dgm:pt modelId="{E7B3BEB7-218D-467C-BC01-02FB8721B2A1}" type="sibTrans" cxnId="{C0195810-8662-4D65-8E0A-CD4F6DD6FE09}">
      <dgm:prSet/>
      <dgm:spPr/>
      <dgm:t>
        <a:bodyPr/>
        <a:lstStyle/>
        <a:p>
          <a:endParaRPr lang="es-MX"/>
        </a:p>
      </dgm:t>
    </dgm:pt>
    <dgm:pt modelId="{D42ACF63-6627-4503-A765-19A53E3B1910}">
      <dgm:prSet/>
      <dgm:spPr>
        <a:solidFill>
          <a:schemeClr val="accent3">
            <a:lumMod val="75000"/>
          </a:schemeClr>
        </a:solidFill>
      </dgm:spPr>
      <dgm:t>
        <a:bodyPr/>
        <a:lstStyle/>
        <a:p>
          <a:r>
            <a:rPr lang="es-MX" dirty="0" smtClean="0"/>
            <a:t>Programas Especiales de Acceso</a:t>
          </a:r>
          <a:endParaRPr lang="es-MX" dirty="0"/>
        </a:p>
      </dgm:t>
    </dgm:pt>
    <dgm:pt modelId="{AED93BC7-B437-4B3A-866A-D31E870C8F3B}" type="parTrans" cxnId="{DA9F2E71-7CE3-44D1-9935-041A3CF7A81B}">
      <dgm:prSet/>
      <dgm:spPr/>
      <dgm:t>
        <a:bodyPr/>
        <a:lstStyle/>
        <a:p>
          <a:endParaRPr lang="es-MX"/>
        </a:p>
      </dgm:t>
    </dgm:pt>
    <dgm:pt modelId="{B4A94A14-69E4-4DF6-A118-0517337506AA}" type="sibTrans" cxnId="{DA9F2E71-7CE3-44D1-9935-041A3CF7A81B}">
      <dgm:prSet/>
      <dgm:spPr/>
      <dgm:t>
        <a:bodyPr/>
        <a:lstStyle/>
        <a:p>
          <a:endParaRPr lang="es-MX"/>
        </a:p>
      </dgm:t>
    </dgm:pt>
    <dgm:pt modelId="{F8F95443-D21E-43D6-AE51-D70AABB79384}">
      <dgm:prSet/>
      <dgm:spPr>
        <a:solidFill>
          <a:schemeClr val="accent3">
            <a:lumMod val="75000"/>
          </a:schemeClr>
        </a:solidFill>
      </dgm:spPr>
      <dgm:t>
        <a:bodyPr/>
        <a:lstStyle/>
        <a:p>
          <a:r>
            <a:rPr lang="es-MX" dirty="0" smtClean="0"/>
            <a:t>Promoción y Publicidad</a:t>
          </a:r>
          <a:endParaRPr lang="es-MX" dirty="0"/>
        </a:p>
      </dgm:t>
    </dgm:pt>
    <dgm:pt modelId="{BDB263BF-9116-4606-AC5F-E9AF566C448D}" type="parTrans" cxnId="{F2F54308-4191-4ED2-AF86-5B9EEDDBCBE9}">
      <dgm:prSet/>
      <dgm:spPr/>
      <dgm:t>
        <a:bodyPr/>
        <a:lstStyle/>
        <a:p>
          <a:endParaRPr lang="es-MX"/>
        </a:p>
      </dgm:t>
    </dgm:pt>
    <dgm:pt modelId="{13786527-1B10-476F-B6FF-808F460BCBD0}" type="sibTrans" cxnId="{F2F54308-4191-4ED2-AF86-5B9EEDDBCBE9}">
      <dgm:prSet/>
      <dgm:spPr/>
      <dgm:t>
        <a:bodyPr/>
        <a:lstStyle/>
        <a:p>
          <a:endParaRPr lang="es-MX"/>
        </a:p>
      </dgm:t>
    </dgm:pt>
    <dgm:pt modelId="{F093AD37-B33F-4CDE-83D7-289777D0F437}">
      <dgm:prSet/>
      <dgm:spPr>
        <a:solidFill>
          <a:schemeClr val="accent3">
            <a:lumMod val="75000"/>
          </a:schemeClr>
        </a:solidFill>
      </dgm:spPr>
      <dgm:t>
        <a:bodyPr/>
        <a:lstStyle/>
        <a:p>
          <a:r>
            <a:rPr lang="es-MX" dirty="0" smtClean="0"/>
            <a:t>Registro de Ensayos Clínicos</a:t>
          </a:r>
          <a:endParaRPr lang="es-MX" dirty="0"/>
        </a:p>
      </dgm:t>
    </dgm:pt>
    <dgm:pt modelId="{B9ED5835-D9E1-430F-95C6-2D7294A958A8}" type="parTrans" cxnId="{3D8E6041-D16A-44B8-B847-B8E3C093C3ED}">
      <dgm:prSet/>
      <dgm:spPr/>
      <dgm:t>
        <a:bodyPr/>
        <a:lstStyle/>
        <a:p>
          <a:endParaRPr lang="es-MX"/>
        </a:p>
      </dgm:t>
    </dgm:pt>
    <dgm:pt modelId="{F358C988-A00E-4967-ABBC-9C53040A6BE4}" type="sibTrans" cxnId="{3D8E6041-D16A-44B8-B847-B8E3C093C3ED}">
      <dgm:prSet/>
      <dgm:spPr/>
      <dgm:t>
        <a:bodyPr/>
        <a:lstStyle/>
        <a:p>
          <a:endParaRPr lang="es-MX"/>
        </a:p>
      </dgm:t>
    </dgm:pt>
    <dgm:pt modelId="{FDE8ADC5-966D-40ED-A478-F8CDEE40FC2C}">
      <dgm:prSet/>
      <dgm:spPr>
        <a:solidFill>
          <a:schemeClr val="accent3">
            <a:lumMod val="75000"/>
          </a:schemeClr>
        </a:solidFill>
      </dgm:spPr>
      <dgm:t>
        <a:bodyPr/>
        <a:lstStyle/>
        <a:p>
          <a:r>
            <a:rPr lang="es-MX" dirty="0" smtClean="0"/>
            <a:t>Transparencia de la información </a:t>
          </a:r>
          <a:endParaRPr lang="es-MX" dirty="0"/>
        </a:p>
      </dgm:t>
    </dgm:pt>
    <dgm:pt modelId="{2AFF4130-27B7-4FBA-B90C-C7311ED617B0}" type="parTrans" cxnId="{04B55C27-73AC-4E06-8796-1E0018DEC6AE}">
      <dgm:prSet/>
      <dgm:spPr/>
      <dgm:t>
        <a:bodyPr/>
        <a:lstStyle/>
        <a:p>
          <a:endParaRPr lang="es-MX"/>
        </a:p>
      </dgm:t>
    </dgm:pt>
    <dgm:pt modelId="{CB1AF2E5-C95F-48CD-8900-2D811D144767}" type="sibTrans" cxnId="{04B55C27-73AC-4E06-8796-1E0018DEC6AE}">
      <dgm:prSet/>
      <dgm:spPr/>
      <dgm:t>
        <a:bodyPr/>
        <a:lstStyle/>
        <a:p>
          <a:endParaRPr lang="es-MX"/>
        </a:p>
      </dgm:t>
    </dgm:pt>
    <dgm:pt modelId="{FDBE3C3C-EC3F-4097-BA10-07B4FC39E6BB}">
      <dgm:prSet/>
      <dgm:spPr>
        <a:solidFill>
          <a:schemeClr val="accent4">
            <a:lumMod val="75000"/>
          </a:schemeClr>
        </a:solidFill>
      </dgm:spPr>
      <dgm:t>
        <a:bodyPr/>
        <a:lstStyle/>
        <a:p>
          <a:r>
            <a:rPr lang="es-MX" dirty="0" smtClean="0"/>
            <a:t>Gestión de la Regulación</a:t>
          </a:r>
          <a:endParaRPr lang="es-MX" dirty="0"/>
        </a:p>
      </dgm:t>
    </dgm:pt>
    <dgm:pt modelId="{62BEA26B-371C-40B0-B537-407EFD812A8F}" type="parTrans" cxnId="{2A38C7CC-1B6F-4BD3-99D7-0189FCDA474C}">
      <dgm:prSet/>
      <dgm:spPr/>
      <dgm:t>
        <a:bodyPr/>
        <a:lstStyle/>
        <a:p>
          <a:endParaRPr lang="es-MX"/>
        </a:p>
      </dgm:t>
    </dgm:pt>
    <dgm:pt modelId="{83129FE7-B29E-4A2C-8B3F-54B828582933}" type="sibTrans" cxnId="{2A38C7CC-1B6F-4BD3-99D7-0189FCDA474C}">
      <dgm:prSet/>
      <dgm:spPr/>
      <dgm:t>
        <a:bodyPr/>
        <a:lstStyle/>
        <a:p>
          <a:endParaRPr lang="es-MX"/>
        </a:p>
      </dgm:t>
    </dgm:pt>
    <dgm:pt modelId="{359B1198-1C06-4E5C-9320-89882314F7B7}">
      <dgm:prSet/>
      <dgm:spPr>
        <a:solidFill>
          <a:schemeClr val="accent4">
            <a:lumMod val="75000"/>
          </a:schemeClr>
        </a:solidFill>
      </dgm:spPr>
      <dgm:t>
        <a:bodyPr/>
        <a:lstStyle/>
        <a:p>
          <a:r>
            <a:rPr lang="es-MX" dirty="0" smtClean="0"/>
            <a:t>Precio, calidad y uso</a:t>
          </a:r>
          <a:endParaRPr lang="es-MX" dirty="0"/>
        </a:p>
      </dgm:t>
    </dgm:pt>
    <dgm:pt modelId="{E7748BFE-ACBE-4FE3-87FB-95C5B627E1FA}" type="parTrans" cxnId="{57836C01-8510-4887-88D0-2077C6D7CA4D}">
      <dgm:prSet/>
      <dgm:spPr/>
      <dgm:t>
        <a:bodyPr/>
        <a:lstStyle/>
        <a:p>
          <a:endParaRPr lang="es-MX"/>
        </a:p>
      </dgm:t>
    </dgm:pt>
    <dgm:pt modelId="{3976E627-DCB3-429A-80F4-BF3C91F24A19}" type="sibTrans" cxnId="{57836C01-8510-4887-88D0-2077C6D7CA4D}">
      <dgm:prSet/>
      <dgm:spPr/>
      <dgm:t>
        <a:bodyPr/>
        <a:lstStyle/>
        <a:p>
          <a:endParaRPr lang="es-MX"/>
        </a:p>
      </dgm:t>
    </dgm:pt>
    <dgm:pt modelId="{132DBABA-78D4-4EC2-8DA8-0B5C569D27C9}">
      <dgm:prSet/>
      <dgm:spPr>
        <a:solidFill>
          <a:schemeClr val="accent3">
            <a:lumMod val="75000"/>
          </a:schemeClr>
        </a:solidFill>
      </dgm:spPr>
      <dgm:t>
        <a:bodyPr/>
        <a:lstStyle/>
        <a:p>
          <a:r>
            <a:rPr lang="es-MX" dirty="0" smtClean="0"/>
            <a:t>Información activa sobre medicamentos</a:t>
          </a:r>
          <a:endParaRPr lang="es-MX" dirty="0"/>
        </a:p>
      </dgm:t>
    </dgm:pt>
    <dgm:pt modelId="{23D943A1-5075-4127-98CA-4DB025A91997}" type="parTrans" cxnId="{6D7F350F-89A7-44A8-A8EC-D361BF056882}">
      <dgm:prSet/>
      <dgm:spPr/>
      <dgm:t>
        <a:bodyPr/>
        <a:lstStyle/>
        <a:p>
          <a:endParaRPr lang="es-MX"/>
        </a:p>
      </dgm:t>
    </dgm:pt>
    <dgm:pt modelId="{B32C8B0F-3D42-477F-9DB9-4D5C53BBF8E6}" type="sibTrans" cxnId="{6D7F350F-89A7-44A8-A8EC-D361BF056882}">
      <dgm:prSet/>
      <dgm:spPr/>
      <dgm:t>
        <a:bodyPr/>
        <a:lstStyle/>
        <a:p>
          <a:endParaRPr lang="es-MX"/>
        </a:p>
      </dgm:t>
    </dgm:pt>
    <dgm:pt modelId="{9A8C02C4-47AD-4F4C-8CCA-EF071293AB03}" type="pres">
      <dgm:prSet presAssocID="{727CD947-6B23-4A90-8F27-C8165E985B9C}" presName="diagram" presStyleCnt="0">
        <dgm:presLayoutVars>
          <dgm:chPref val="1"/>
          <dgm:dir/>
          <dgm:animOne val="branch"/>
          <dgm:animLvl val="lvl"/>
          <dgm:resizeHandles val="exact"/>
        </dgm:presLayoutVars>
      </dgm:prSet>
      <dgm:spPr/>
      <dgm:t>
        <a:bodyPr/>
        <a:lstStyle/>
        <a:p>
          <a:endParaRPr lang="es-MX"/>
        </a:p>
      </dgm:t>
    </dgm:pt>
    <dgm:pt modelId="{4D93C03D-4E42-458F-ACA3-C1C5F50123BF}" type="pres">
      <dgm:prSet presAssocID="{3D1E34DE-140C-4CDA-8D2D-00115D5C1AD8}" presName="root1" presStyleCnt="0"/>
      <dgm:spPr/>
    </dgm:pt>
    <dgm:pt modelId="{96B75197-2EEA-44E1-B9A9-597F124DCC91}" type="pres">
      <dgm:prSet presAssocID="{3D1E34DE-140C-4CDA-8D2D-00115D5C1AD8}" presName="LevelOneTextNode" presStyleLbl="node0" presStyleIdx="0" presStyleCnt="1">
        <dgm:presLayoutVars>
          <dgm:chPref val="3"/>
        </dgm:presLayoutVars>
      </dgm:prSet>
      <dgm:spPr/>
      <dgm:t>
        <a:bodyPr/>
        <a:lstStyle/>
        <a:p>
          <a:endParaRPr lang="es-MX"/>
        </a:p>
      </dgm:t>
    </dgm:pt>
    <dgm:pt modelId="{0D83EBEE-877F-451A-9961-04C01DC4D29E}" type="pres">
      <dgm:prSet presAssocID="{3D1E34DE-140C-4CDA-8D2D-00115D5C1AD8}" presName="level2hierChild" presStyleCnt="0"/>
      <dgm:spPr/>
    </dgm:pt>
    <dgm:pt modelId="{57EED00C-4177-4384-8D57-42A0652B816F}" type="pres">
      <dgm:prSet presAssocID="{4E6AF06C-1570-4CD7-A8F7-A31802318E1F}" presName="conn2-1" presStyleLbl="parChTrans1D2" presStyleIdx="0" presStyleCnt="2"/>
      <dgm:spPr/>
      <dgm:t>
        <a:bodyPr/>
        <a:lstStyle/>
        <a:p>
          <a:endParaRPr lang="es-MX"/>
        </a:p>
      </dgm:t>
    </dgm:pt>
    <dgm:pt modelId="{F1D33956-D366-4806-BE29-8B1AFE5CBBC3}" type="pres">
      <dgm:prSet presAssocID="{4E6AF06C-1570-4CD7-A8F7-A31802318E1F}" presName="connTx" presStyleLbl="parChTrans1D2" presStyleIdx="0" presStyleCnt="2"/>
      <dgm:spPr/>
      <dgm:t>
        <a:bodyPr/>
        <a:lstStyle/>
        <a:p>
          <a:endParaRPr lang="es-MX"/>
        </a:p>
      </dgm:t>
    </dgm:pt>
    <dgm:pt modelId="{22048043-D748-4D37-8015-EE0171998573}" type="pres">
      <dgm:prSet presAssocID="{D56D802A-DEBF-41AC-9FF2-0BFECDFC4BBB}" presName="root2" presStyleCnt="0"/>
      <dgm:spPr/>
    </dgm:pt>
    <dgm:pt modelId="{E76941BB-4C9F-4998-80E8-303C94FDD82E}" type="pres">
      <dgm:prSet presAssocID="{D56D802A-DEBF-41AC-9FF2-0BFECDFC4BBB}" presName="LevelTwoTextNode" presStyleLbl="node2" presStyleIdx="0" presStyleCnt="2" custLinFactNeighborX="-25411" custLinFactNeighborY="-1795">
        <dgm:presLayoutVars>
          <dgm:chPref val="3"/>
        </dgm:presLayoutVars>
      </dgm:prSet>
      <dgm:spPr/>
      <dgm:t>
        <a:bodyPr/>
        <a:lstStyle/>
        <a:p>
          <a:endParaRPr lang="es-MX"/>
        </a:p>
      </dgm:t>
    </dgm:pt>
    <dgm:pt modelId="{E6A99AA7-56F7-4565-AF70-6E91BB3A92A1}" type="pres">
      <dgm:prSet presAssocID="{D56D802A-DEBF-41AC-9FF2-0BFECDFC4BBB}" presName="level3hierChild" presStyleCnt="0"/>
      <dgm:spPr/>
    </dgm:pt>
    <dgm:pt modelId="{C775CB73-46A3-4544-9C95-B24657346693}" type="pres">
      <dgm:prSet presAssocID="{767EA50F-F296-4157-99ED-D1E2B19442D6}" presName="conn2-1" presStyleLbl="parChTrans1D3" presStyleIdx="0" presStyleCnt="8"/>
      <dgm:spPr/>
      <dgm:t>
        <a:bodyPr/>
        <a:lstStyle/>
        <a:p>
          <a:endParaRPr lang="es-MX"/>
        </a:p>
      </dgm:t>
    </dgm:pt>
    <dgm:pt modelId="{B3E91F9E-70EE-4363-9600-584E34E3982F}" type="pres">
      <dgm:prSet presAssocID="{767EA50F-F296-4157-99ED-D1E2B19442D6}" presName="connTx" presStyleLbl="parChTrans1D3" presStyleIdx="0" presStyleCnt="8"/>
      <dgm:spPr/>
      <dgm:t>
        <a:bodyPr/>
        <a:lstStyle/>
        <a:p>
          <a:endParaRPr lang="es-MX"/>
        </a:p>
      </dgm:t>
    </dgm:pt>
    <dgm:pt modelId="{67066487-53F0-4851-BE84-5C469B78C008}" type="pres">
      <dgm:prSet presAssocID="{63D3547F-AA40-4265-B753-BCCF31B38AF1}" presName="root2" presStyleCnt="0"/>
      <dgm:spPr/>
    </dgm:pt>
    <dgm:pt modelId="{3EDABEC7-3522-4FCB-801F-C36E0E5E380A}" type="pres">
      <dgm:prSet presAssocID="{63D3547F-AA40-4265-B753-BCCF31B38AF1}" presName="LevelTwoTextNode" presStyleLbl="node3" presStyleIdx="0" presStyleCnt="8">
        <dgm:presLayoutVars>
          <dgm:chPref val="3"/>
        </dgm:presLayoutVars>
      </dgm:prSet>
      <dgm:spPr/>
      <dgm:t>
        <a:bodyPr/>
        <a:lstStyle/>
        <a:p>
          <a:endParaRPr lang="es-MX"/>
        </a:p>
      </dgm:t>
    </dgm:pt>
    <dgm:pt modelId="{6F8EE968-FB68-47A8-83D7-02670EF6664F}" type="pres">
      <dgm:prSet presAssocID="{63D3547F-AA40-4265-B753-BCCF31B38AF1}" presName="level3hierChild" presStyleCnt="0"/>
      <dgm:spPr/>
    </dgm:pt>
    <dgm:pt modelId="{2432A432-0429-41B8-939A-444DC73E2799}" type="pres">
      <dgm:prSet presAssocID="{A466CA91-39F7-4A6E-BECC-12B165C05A07}" presName="conn2-1" presStyleLbl="parChTrans1D3" presStyleIdx="1" presStyleCnt="8"/>
      <dgm:spPr/>
      <dgm:t>
        <a:bodyPr/>
        <a:lstStyle/>
        <a:p>
          <a:endParaRPr lang="es-MX"/>
        </a:p>
      </dgm:t>
    </dgm:pt>
    <dgm:pt modelId="{DD3643C3-B224-4B0C-9A87-6F17F731E57A}" type="pres">
      <dgm:prSet presAssocID="{A466CA91-39F7-4A6E-BECC-12B165C05A07}" presName="connTx" presStyleLbl="parChTrans1D3" presStyleIdx="1" presStyleCnt="8"/>
      <dgm:spPr/>
      <dgm:t>
        <a:bodyPr/>
        <a:lstStyle/>
        <a:p>
          <a:endParaRPr lang="es-MX"/>
        </a:p>
      </dgm:t>
    </dgm:pt>
    <dgm:pt modelId="{58B76779-0002-4172-B51F-BF0D74AD3964}" type="pres">
      <dgm:prSet presAssocID="{E5935DA1-C81C-460D-ACD4-47AD30D61909}" presName="root2" presStyleCnt="0"/>
      <dgm:spPr/>
    </dgm:pt>
    <dgm:pt modelId="{E8165BB7-5CC7-4F8C-A101-576E4D2E68D0}" type="pres">
      <dgm:prSet presAssocID="{E5935DA1-C81C-460D-ACD4-47AD30D61909}" presName="LevelTwoTextNode" presStyleLbl="node3" presStyleIdx="1" presStyleCnt="8" custLinFactNeighborX="52416" custLinFactNeighborY="5596">
        <dgm:presLayoutVars>
          <dgm:chPref val="3"/>
        </dgm:presLayoutVars>
      </dgm:prSet>
      <dgm:spPr/>
      <dgm:t>
        <a:bodyPr/>
        <a:lstStyle/>
        <a:p>
          <a:endParaRPr lang="es-MX"/>
        </a:p>
      </dgm:t>
    </dgm:pt>
    <dgm:pt modelId="{4802AE1B-E531-4E3B-96BB-1103458B5F3D}" type="pres">
      <dgm:prSet presAssocID="{E5935DA1-C81C-460D-ACD4-47AD30D61909}" presName="level3hierChild" presStyleCnt="0"/>
      <dgm:spPr/>
    </dgm:pt>
    <dgm:pt modelId="{21BABFBB-7928-4A2F-8F6C-42C510842FB7}" type="pres">
      <dgm:prSet presAssocID="{AED93BC7-B437-4B3A-866A-D31E870C8F3B}" presName="conn2-1" presStyleLbl="parChTrans1D3" presStyleIdx="2" presStyleCnt="8"/>
      <dgm:spPr/>
      <dgm:t>
        <a:bodyPr/>
        <a:lstStyle/>
        <a:p>
          <a:endParaRPr lang="es-MX"/>
        </a:p>
      </dgm:t>
    </dgm:pt>
    <dgm:pt modelId="{3AB6DC70-E201-44E0-B3ED-A6EC95C23D7A}" type="pres">
      <dgm:prSet presAssocID="{AED93BC7-B437-4B3A-866A-D31E870C8F3B}" presName="connTx" presStyleLbl="parChTrans1D3" presStyleIdx="2" presStyleCnt="8"/>
      <dgm:spPr/>
      <dgm:t>
        <a:bodyPr/>
        <a:lstStyle/>
        <a:p>
          <a:endParaRPr lang="es-MX"/>
        </a:p>
      </dgm:t>
    </dgm:pt>
    <dgm:pt modelId="{49E6466F-0C90-4414-A261-27A3596F4A20}" type="pres">
      <dgm:prSet presAssocID="{D42ACF63-6627-4503-A765-19A53E3B1910}" presName="root2" presStyleCnt="0"/>
      <dgm:spPr/>
    </dgm:pt>
    <dgm:pt modelId="{5F549DAC-1073-4DE0-B1D3-7B74996C6432}" type="pres">
      <dgm:prSet presAssocID="{D42ACF63-6627-4503-A765-19A53E3B1910}" presName="LevelTwoTextNode" presStyleLbl="node3" presStyleIdx="2" presStyleCnt="8" custLinFactNeighborX="-11446" custLinFactNeighborY="-2270">
        <dgm:presLayoutVars>
          <dgm:chPref val="3"/>
        </dgm:presLayoutVars>
      </dgm:prSet>
      <dgm:spPr/>
      <dgm:t>
        <a:bodyPr/>
        <a:lstStyle/>
        <a:p>
          <a:endParaRPr lang="es-MX"/>
        </a:p>
      </dgm:t>
    </dgm:pt>
    <dgm:pt modelId="{BE1EBCE2-8767-46E6-A78C-9AC9332F3E83}" type="pres">
      <dgm:prSet presAssocID="{D42ACF63-6627-4503-A765-19A53E3B1910}" presName="level3hierChild" presStyleCnt="0"/>
      <dgm:spPr/>
    </dgm:pt>
    <dgm:pt modelId="{04BE15A0-759C-4CEA-B501-40FC83B60450}" type="pres">
      <dgm:prSet presAssocID="{2AFF4130-27B7-4FBA-B90C-C7311ED617B0}" presName="conn2-1" presStyleLbl="parChTrans1D3" presStyleIdx="3" presStyleCnt="8"/>
      <dgm:spPr/>
      <dgm:t>
        <a:bodyPr/>
        <a:lstStyle/>
        <a:p>
          <a:endParaRPr lang="es-MX"/>
        </a:p>
      </dgm:t>
    </dgm:pt>
    <dgm:pt modelId="{0DBF3C90-0B31-4817-96CE-7A01314940C2}" type="pres">
      <dgm:prSet presAssocID="{2AFF4130-27B7-4FBA-B90C-C7311ED617B0}" presName="connTx" presStyleLbl="parChTrans1D3" presStyleIdx="3" presStyleCnt="8"/>
      <dgm:spPr/>
      <dgm:t>
        <a:bodyPr/>
        <a:lstStyle/>
        <a:p>
          <a:endParaRPr lang="es-MX"/>
        </a:p>
      </dgm:t>
    </dgm:pt>
    <dgm:pt modelId="{6F761475-6211-4B67-8B87-450B6E0B9B11}" type="pres">
      <dgm:prSet presAssocID="{FDE8ADC5-966D-40ED-A478-F8CDEE40FC2C}" presName="root2" presStyleCnt="0"/>
      <dgm:spPr/>
    </dgm:pt>
    <dgm:pt modelId="{E0E301F0-0389-4F77-BE1E-7A80051EB820}" type="pres">
      <dgm:prSet presAssocID="{FDE8ADC5-966D-40ED-A478-F8CDEE40FC2C}" presName="LevelTwoTextNode" presStyleLbl="node3" presStyleIdx="3" presStyleCnt="8">
        <dgm:presLayoutVars>
          <dgm:chPref val="3"/>
        </dgm:presLayoutVars>
      </dgm:prSet>
      <dgm:spPr/>
      <dgm:t>
        <a:bodyPr/>
        <a:lstStyle/>
        <a:p>
          <a:endParaRPr lang="es-MX"/>
        </a:p>
      </dgm:t>
    </dgm:pt>
    <dgm:pt modelId="{13220C66-9AA6-4425-A698-A557D78C9407}" type="pres">
      <dgm:prSet presAssocID="{FDE8ADC5-966D-40ED-A478-F8CDEE40FC2C}" presName="level3hierChild" presStyleCnt="0"/>
      <dgm:spPr/>
    </dgm:pt>
    <dgm:pt modelId="{3E771ECE-C44E-4C59-81BD-BB3EA194E650}" type="pres">
      <dgm:prSet presAssocID="{E7748BFE-ACBE-4FE3-87FB-95C5B627E1FA}" presName="conn2-1" presStyleLbl="parChTrans1D4" presStyleIdx="0" presStyleCnt="2"/>
      <dgm:spPr/>
      <dgm:t>
        <a:bodyPr/>
        <a:lstStyle/>
        <a:p>
          <a:endParaRPr lang="es-MX"/>
        </a:p>
      </dgm:t>
    </dgm:pt>
    <dgm:pt modelId="{BBC69317-7181-49A1-941C-BDFCE361DD1F}" type="pres">
      <dgm:prSet presAssocID="{E7748BFE-ACBE-4FE3-87FB-95C5B627E1FA}" presName="connTx" presStyleLbl="parChTrans1D4" presStyleIdx="0" presStyleCnt="2"/>
      <dgm:spPr/>
      <dgm:t>
        <a:bodyPr/>
        <a:lstStyle/>
        <a:p>
          <a:endParaRPr lang="es-MX"/>
        </a:p>
      </dgm:t>
    </dgm:pt>
    <dgm:pt modelId="{E6CCAA2E-BD61-43F4-834F-0D54AC10E5FA}" type="pres">
      <dgm:prSet presAssocID="{359B1198-1C06-4E5C-9320-89882314F7B7}" presName="root2" presStyleCnt="0"/>
      <dgm:spPr/>
    </dgm:pt>
    <dgm:pt modelId="{A718E45B-A1FF-44F9-BC72-B9C23351C88A}" type="pres">
      <dgm:prSet presAssocID="{359B1198-1C06-4E5C-9320-89882314F7B7}" presName="LevelTwoTextNode" presStyleLbl="node4" presStyleIdx="0" presStyleCnt="2">
        <dgm:presLayoutVars>
          <dgm:chPref val="3"/>
        </dgm:presLayoutVars>
      </dgm:prSet>
      <dgm:spPr/>
      <dgm:t>
        <a:bodyPr/>
        <a:lstStyle/>
        <a:p>
          <a:endParaRPr lang="es-MX"/>
        </a:p>
      </dgm:t>
    </dgm:pt>
    <dgm:pt modelId="{832EFD1D-FAC7-4F17-9A2E-8D7924C13C83}" type="pres">
      <dgm:prSet presAssocID="{359B1198-1C06-4E5C-9320-89882314F7B7}" presName="level3hierChild" presStyleCnt="0"/>
      <dgm:spPr/>
    </dgm:pt>
    <dgm:pt modelId="{45F102AF-2835-47E6-A086-841B3B76DE9C}" type="pres">
      <dgm:prSet presAssocID="{62BEA26B-371C-40B0-B537-407EFD812A8F}" presName="conn2-1" presStyleLbl="parChTrans1D4" presStyleIdx="1" presStyleCnt="2"/>
      <dgm:spPr/>
      <dgm:t>
        <a:bodyPr/>
        <a:lstStyle/>
        <a:p>
          <a:endParaRPr lang="es-MX"/>
        </a:p>
      </dgm:t>
    </dgm:pt>
    <dgm:pt modelId="{EC685949-83FF-4027-8FC4-05834F8AC044}" type="pres">
      <dgm:prSet presAssocID="{62BEA26B-371C-40B0-B537-407EFD812A8F}" presName="connTx" presStyleLbl="parChTrans1D4" presStyleIdx="1" presStyleCnt="2"/>
      <dgm:spPr/>
      <dgm:t>
        <a:bodyPr/>
        <a:lstStyle/>
        <a:p>
          <a:endParaRPr lang="es-MX"/>
        </a:p>
      </dgm:t>
    </dgm:pt>
    <dgm:pt modelId="{B99C596B-3840-43B5-84DB-EA31C0A10B58}" type="pres">
      <dgm:prSet presAssocID="{FDBE3C3C-EC3F-4097-BA10-07B4FC39E6BB}" presName="root2" presStyleCnt="0"/>
      <dgm:spPr/>
    </dgm:pt>
    <dgm:pt modelId="{4E3D4B55-9133-46F7-A633-CF89DC228DA4}" type="pres">
      <dgm:prSet presAssocID="{FDBE3C3C-EC3F-4097-BA10-07B4FC39E6BB}" presName="LevelTwoTextNode" presStyleLbl="node4" presStyleIdx="1" presStyleCnt="2">
        <dgm:presLayoutVars>
          <dgm:chPref val="3"/>
        </dgm:presLayoutVars>
      </dgm:prSet>
      <dgm:spPr/>
      <dgm:t>
        <a:bodyPr/>
        <a:lstStyle/>
        <a:p>
          <a:endParaRPr lang="es-MX"/>
        </a:p>
      </dgm:t>
    </dgm:pt>
    <dgm:pt modelId="{E6BF107C-958E-4E8D-93B2-4BDB0791719F}" type="pres">
      <dgm:prSet presAssocID="{FDBE3C3C-EC3F-4097-BA10-07B4FC39E6BB}" presName="level3hierChild" presStyleCnt="0"/>
      <dgm:spPr/>
    </dgm:pt>
    <dgm:pt modelId="{E6E57235-AEAC-4B18-A2D5-FD9179D4EC04}" type="pres">
      <dgm:prSet presAssocID="{19B0582F-E729-4D7A-8ECC-DFF5FEA4C59E}" presName="conn2-1" presStyleLbl="parChTrans1D2" presStyleIdx="1" presStyleCnt="2"/>
      <dgm:spPr/>
      <dgm:t>
        <a:bodyPr/>
        <a:lstStyle/>
        <a:p>
          <a:endParaRPr lang="es-MX"/>
        </a:p>
      </dgm:t>
    </dgm:pt>
    <dgm:pt modelId="{56D6AE6B-80BA-4E18-95ED-FCCE1B0B5609}" type="pres">
      <dgm:prSet presAssocID="{19B0582F-E729-4D7A-8ECC-DFF5FEA4C59E}" presName="connTx" presStyleLbl="parChTrans1D2" presStyleIdx="1" presStyleCnt="2"/>
      <dgm:spPr/>
      <dgm:t>
        <a:bodyPr/>
        <a:lstStyle/>
        <a:p>
          <a:endParaRPr lang="es-MX"/>
        </a:p>
      </dgm:t>
    </dgm:pt>
    <dgm:pt modelId="{6BC7D0BE-67D1-4E95-A73E-2B6AA13FEBA4}" type="pres">
      <dgm:prSet presAssocID="{71A63ABB-5219-4350-BDAA-5D2D38A366C3}" presName="root2" presStyleCnt="0"/>
      <dgm:spPr/>
    </dgm:pt>
    <dgm:pt modelId="{72248BB8-0131-4F06-AF0D-2C4F408D5474}" type="pres">
      <dgm:prSet presAssocID="{71A63ABB-5219-4350-BDAA-5D2D38A366C3}" presName="LevelTwoTextNode" presStyleLbl="node2" presStyleIdx="1" presStyleCnt="2">
        <dgm:presLayoutVars>
          <dgm:chPref val="3"/>
        </dgm:presLayoutVars>
      </dgm:prSet>
      <dgm:spPr/>
      <dgm:t>
        <a:bodyPr/>
        <a:lstStyle/>
        <a:p>
          <a:endParaRPr lang="es-MX"/>
        </a:p>
      </dgm:t>
    </dgm:pt>
    <dgm:pt modelId="{A40BDB5C-6BFA-43C3-9E33-B745BDC8C3C1}" type="pres">
      <dgm:prSet presAssocID="{71A63ABB-5219-4350-BDAA-5D2D38A366C3}" presName="level3hierChild" presStyleCnt="0"/>
      <dgm:spPr/>
    </dgm:pt>
    <dgm:pt modelId="{EE8D736A-54F9-4094-BDE5-9A745F23ED0D}" type="pres">
      <dgm:prSet presAssocID="{CAD8A3EF-FAF8-4268-817E-ED2436510EDE}" presName="conn2-1" presStyleLbl="parChTrans1D3" presStyleIdx="4" presStyleCnt="8"/>
      <dgm:spPr/>
      <dgm:t>
        <a:bodyPr/>
        <a:lstStyle/>
        <a:p>
          <a:endParaRPr lang="es-MX"/>
        </a:p>
      </dgm:t>
    </dgm:pt>
    <dgm:pt modelId="{C633F10C-2ECE-4107-86B2-0F23C8ED61F6}" type="pres">
      <dgm:prSet presAssocID="{CAD8A3EF-FAF8-4268-817E-ED2436510EDE}" presName="connTx" presStyleLbl="parChTrans1D3" presStyleIdx="4" presStyleCnt="8"/>
      <dgm:spPr/>
      <dgm:t>
        <a:bodyPr/>
        <a:lstStyle/>
        <a:p>
          <a:endParaRPr lang="es-MX"/>
        </a:p>
      </dgm:t>
    </dgm:pt>
    <dgm:pt modelId="{E599676D-D42E-4320-855E-F3EA5B630A46}" type="pres">
      <dgm:prSet presAssocID="{2C339D60-9AE8-499D-905D-49DCB6B3A2FF}" presName="root2" presStyleCnt="0"/>
      <dgm:spPr/>
    </dgm:pt>
    <dgm:pt modelId="{63E7A3B3-E66F-4FE2-9729-CA525BDFD237}" type="pres">
      <dgm:prSet presAssocID="{2C339D60-9AE8-499D-905D-49DCB6B3A2FF}" presName="LevelTwoTextNode" presStyleLbl="node3" presStyleIdx="4" presStyleCnt="8" custLinFactNeighborX="-1896" custLinFactNeighborY="34742">
        <dgm:presLayoutVars>
          <dgm:chPref val="3"/>
        </dgm:presLayoutVars>
      </dgm:prSet>
      <dgm:spPr/>
      <dgm:t>
        <a:bodyPr/>
        <a:lstStyle/>
        <a:p>
          <a:endParaRPr lang="es-MX"/>
        </a:p>
      </dgm:t>
    </dgm:pt>
    <dgm:pt modelId="{64FF3664-5ABB-44EF-8A01-EBAD3C6FB7CA}" type="pres">
      <dgm:prSet presAssocID="{2C339D60-9AE8-499D-905D-49DCB6B3A2FF}" presName="level3hierChild" presStyleCnt="0"/>
      <dgm:spPr/>
    </dgm:pt>
    <dgm:pt modelId="{6F05FD10-4543-41B5-B226-F9EFC554A7C5}" type="pres">
      <dgm:prSet presAssocID="{BDB263BF-9116-4606-AC5F-E9AF566C448D}" presName="conn2-1" presStyleLbl="parChTrans1D3" presStyleIdx="5" presStyleCnt="8"/>
      <dgm:spPr/>
      <dgm:t>
        <a:bodyPr/>
        <a:lstStyle/>
        <a:p>
          <a:endParaRPr lang="es-MX"/>
        </a:p>
      </dgm:t>
    </dgm:pt>
    <dgm:pt modelId="{9CA36759-55D5-4806-83CA-E63B4DA38FDC}" type="pres">
      <dgm:prSet presAssocID="{BDB263BF-9116-4606-AC5F-E9AF566C448D}" presName="connTx" presStyleLbl="parChTrans1D3" presStyleIdx="5" presStyleCnt="8"/>
      <dgm:spPr/>
      <dgm:t>
        <a:bodyPr/>
        <a:lstStyle/>
        <a:p>
          <a:endParaRPr lang="es-MX"/>
        </a:p>
      </dgm:t>
    </dgm:pt>
    <dgm:pt modelId="{2AB7DFA4-3862-4FF4-A1C7-C7BF86F6452C}" type="pres">
      <dgm:prSet presAssocID="{F8F95443-D21E-43D6-AE51-D70AABB79384}" presName="root2" presStyleCnt="0"/>
      <dgm:spPr/>
    </dgm:pt>
    <dgm:pt modelId="{D7648CEE-6419-436E-A3D4-52B04F3C29C7}" type="pres">
      <dgm:prSet presAssocID="{F8F95443-D21E-43D6-AE51-D70AABB79384}" presName="LevelTwoTextNode" presStyleLbl="node3" presStyleIdx="5" presStyleCnt="8" custLinFactX="693" custLinFactNeighborX="100000" custLinFactNeighborY="4227">
        <dgm:presLayoutVars>
          <dgm:chPref val="3"/>
        </dgm:presLayoutVars>
      </dgm:prSet>
      <dgm:spPr/>
      <dgm:t>
        <a:bodyPr/>
        <a:lstStyle/>
        <a:p>
          <a:endParaRPr lang="es-MX"/>
        </a:p>
      </dgm:t>
    </dgm:pt>
    <dgm:pt modelId="{0CE5BDA4-6C19-472D-A91F-19D2CDDE5BB3}" type="pres">
      <dgm:prSet presAssocID="{F8F95443-D21E-43D6-AE51-D70AABB79384}" presName="level3hierChild" presStyleCnt="0"/>
      <dgm:spPr/>
    </dgm:pt>
    <dgm:pt modelId="{7AB5985D-E74F-48D6-A02A-2FF5905ED18C}" type="pres">
      <dgm:prSet presAssocID="{B9ED5835-D9E1-430F-95C6-2D7294A958A8}" presName="conn2-1" presStyleLbl="parChTrans1D3" presStyleIdx="6" presStyleCnt="8"/>
      <dgm:spPr/>
      <dgm:t>
        <a:bodyPr/>
        <a:lstStyle/>
        <a:p>
          <a:endParaRPr lang="es-MX"/>
        </a:p>
      </dgm:t>
    </dgm:pt>
    <dgm:pt modelId="{E3CEE94F-A285-4D3C-B7F1-F57E60E408A3}" type="pres">
      <dgm:prSet presAssocID="{B9ED5835-D9E1-430F-95C6-2D7294A958A8}" presName="connTx" presStyleLbl="parChTrans1D3" presStyleIdx="6" presStyleCnt="8"/>
      <dgm:spPr/>
      <dgm:t>
        <a:bodyPr/>
        <a:lstStyle/>
        <a:p>
          <a:endParaRPr lang="es-MX"/>
        </a:p>
      </dgm:t>
    </dgm:pt>
    <dgm:pt modelId="{99463894-369B-4A04-80B6-DB6EE9A07B75}" type="pres">
      <dgm:prSet presAssocID="{F093AD37-B33F-4CDE-83D7-289777D0F437}" presName="root2" presStyleCnt="0"/>
      <dgm:spPr/>
    </dgm:pt>
    <dgm:pt modelId="{EB56ABA8-D802-4D08-8BCB-1157536D8A8C}" type="pres">
      <dgm:prSet presAssocID="{F093AD37-B33F-4CDE-83D7-289777D0F437}" presName="LevelTwoTextNode" presStyleLbl="node3" presStyleIdx="6" presStyleCnt="8" custLinFactNeighborX="1086" custLinFactNeighborY="-5064">
        <dgm:presLayoutVars>
          <dgm:chPref val="3"/>
        </dgm:presLayoutVars>
      </dgm:prSet>
      <dgm:spPr/>
      <dgm:t>
        <a:bodyPr/>
        <a:lstStyle/>
        <a:p>
          <a:endParaRPr lang="es-MX"/>
        </a:p>
      </dgm:t>
    </dgm:pt>
    <dgm:pt modelId="{85F49344-F9E0-405F-8032-6786A0250731}" type="pres">
      <dgm:prSet presAssocID="{F093AD37-B33F-4CDE-83D7-289777D0F437}" presName="level3hierChild" presStyleCnt="0"/>
      <dgm:spPr/>
    </dgm:pt>
    <dgm:pt modelId="{CD404280-F048-4043-AC2F-ED0FBF3F25FF}" type="pres">
      <dgm:prSet presAssocID="{23D943A1-5075-4127-98CA-4DB025A91997}" presName="conn2-1" presStyleLbl="parChTrans1D3" presStyleIdx="7" presStyleCnt="8"/>
      <dgm:spPr/>
      <dgm:t>
        <a:bodyPr/>
        <a:lstStyle/>
        <a:p>
          <a:endParaRPr lang="es-MX"/>
        </a:p>
      </dgm:t>
    </dgm:pt>
    <dgm:pt modelId="{3AC71297-FA99-4ED2-B755-FBB47BADFAB5}" type="pres">
      <dgm:prSet presAssocID="{23D943A1-5075-4127-98CA-4DB025A91997}" presName="connTx" presStyleLbl="parChTrans1D3" presStyleIdx="7" presStyleCnt="8"/>
      <dgm:spPr/>
      <dgm:t>
        <a:bodyPr/>
        <a:lstStyle/>
        <a:p>
          <a:endParaRPr lang="es-MX"/>
        </a:p>
      </dgm:t>
    </dgm:pt>
    <dgm:pt modelId="{A7D1254F-ADA6-40B4-8AB4-2AED9FB0A68A}" type="pres">
      <dgm:prSet presAssocID="{132DBABA-78D4-4EC2-8DA8-0B5C569D27C9}" presName="root2" presStyleCnt="0"/>
      <dgm:spPr/>
    </dgm:pt>
    <dgm:pt modelId="{CD782817-DD3D-49B2-ABD4-8AD0F479C001}" type="pres">
      <dgm:prSet presAssocID="{132DBABA-78D4-4EC2-8DA8-0B5C569D27C9}" presName="LevelTwoTextNode" presStyleLbl="node3" presStyleIdx="7" presStyleCnt="8">
        <dgm:presLayoutVars>
          <dgm:chPref val="3"/>
        </dgm:presLayoutVars>
      </dgm:prSet>
      <dgm:spPr/>
      <dgm:t>
        <a:bodyPr/>
        <a:lstStyle/>
        <a:p>
          <a:endParaRPr lang="es-MX"/>
        </a:p>
      </dgm:t>
    </dgm:pt>
    <dgm:pt modelId="{8103FAE3-4FF8-4FEA-88BE-6AA93228BFEE}" type="pres">
      <dgm:prSet presAssocID="{132DBABA-78D4-4EC2-8DA8-0B5C569D27C9}" presName="level3hierChild" presStyleCnt="0"/>
      <dgm:spPr/>
    </dgm:pt>
  </dgm:ptLst>
  <dgm:cxnLst>
    <dgm:cxn modelId="{AE8B0D34-FA9B-440F-8526-2E28140BCBC8}" type="presOf" srcId="{D42ACF63-6627-4503-A765-19A53E3B1910}" destId="{5F549DAC-1073-4DE0-B1D3-7B74996C6432}" srcOrd="0" destOrd="0" presId="urn:microsoft.com/office/officeart/2005/8/layout/hierarchy2"/>
    <dgm:cxn modelId="{6D7F350F-89A7-44A8-A8EC-D361BF056882}" srcId="{71A63ABB-5219-4350-BDAA-5D2D38A366C3}" destId="{132DBABA-78D4-4EC2-8DA8-0B5C569D27C9}" srcOrd="3" destOrd="0" parTransId="{23D943A1-5075-4127-98CA-4DB025A91997}" sibTransId="{B32C8B0F-3D42-477F-9DB9-4D5C53BBF8E6}"/>
    <dgm:cxn modelId="{F2F54308-4191-4ED2-AF86-5B9EEDDBCBE9}" srcId="{71A63ABB-5219-4350-BDAA-5D2D38A366C3}" destId="{F8F95443-D21E-43D6-AE51-D70AABB79384}" srcOrd="1" destOrd="0" parTransId="{BDB263BF-9116-4606-AC5F-E9AF566C448D}" sibTransId="{13786527-1B10-476F-B6FF-808F460BCBD0}"/>
    <dgm:cxn modelId="{57836C01-8510-4887-88D0-2077C6D7CA4D}" srcId="{FDE8ADC5-966D-40ED-A478-F8CDEE40FC2C}" destId="{359B1198-1C06-4E5C-9320-89882314F7B7}" srcOrd="0" destOrd="0" parTransId="{E7748BFE-ACBE-4FE3-87FB-95C5B627E1FA}" sibTransId="{3976E627-DCB3-429A-80F4-BF3C91F24A19}"/>
    <dgm:cxn modelId="{483750C8-8041-4A32-B118-3CA9712720C3}" type="presOf" srcId="{767EA50F-F296-4157-99ED-D1E2B19442D6}" destId="{B3E91F9E-70EE-4363-9600-584E34E3982F}" srcOrd="1" destOrd="0" presId="urn:microsoft.com/office/officeart/2005/8/layout/hierarchy2"/>
    <dgm:cxn modelId="{4BB659C4-37B8-4636-8D4B-FDC0324A3717}" type="presOf" srcId="{132DBABA-78D4-4EC2-8DA8-0B5C569D27C9}" destId="{CD782817-DD3D-49B2-ABD4-8AD0F479C001}" srcOrd="0" destOrd="0" presId="urn:microsoft.com/office/officeart/2005/8/layout/hierarchy2"/>
    <dgm:cxn modelId="{806612CD-EDBB-43EB-AACE-DF909B14A5D1}" type="presOf" srcId="{BDB263BF-9116-4606-AC5F-E9AF566C448D}" destId="{6F05FD10-4543-41B5-B226-F9EFC554A7C5}" srcOrd="0" destOrd="0" presId="urn:microsoft.com/office/officeart/2005/8/layout/hierarchy2"/>
    <dgm:cxn modelId="{2580D421-B4FE-42DC-A5B8-5EA292C19832}" type="presOf" srcId="{A466CA91-39F7-4A6E-BECC-12B165C05A07}" destId="{DD3643C3-B224-4B0C-9A87-6F17F731E57A}" srcOrd="1" destOrd="0" presId="urn:microsoft.com/office/officeart/2005/8/layout/hierarchy2"/>
    <dgm:cxn modelId="{49ECB81A-1B9A-440D-A496-A5FEF2605B58}" type="presOf" srcId="{2C339D60-9AE8-499D-905D-49DCB6B3A2FF}" destId="{63E7A3B3-E66F-4FE2-9729-CA525BDFD237}" srcOrd="0" destOrd="0" presId="urn:microsoft.com/office/officeart/2005/8/layout/hierarchy2"/>
    <dgm:cxn modelId="{0F295184-7113-41CD-B9A9-B4EA192F5EBF}" srcId="{D56D802A-DEBF-41AC-9FF2-0BFECDFC4BBB}" destId="{63D3547F-AA40-4265-B753-BCCF31B38AF1}" srcOrd="0" destOrd="0" parTransId="{767EA50F-F296-4157-99ED-D1E2B19442D6}" sibTransId="{E8B8A711-B340-448F-BBAA-22B11752F838}"/>
    <dgm:cxn modelId="{785A7856-09FB-4D93-9E6C-DB3A4BB7FC12}" type="presOf" srcId="{E7748BFE-ACBE-4FE3-87FB-95C5B627E1FA}" destId="{BBC69317-7181-49A1-941C-BDFCE361DD1F}" srcOrd="1" destOrd="0" presId="urn:microsoft.com/office/officeart/2005/8/layout/hierarchy2"/>
    <dgm:cxn modelId="{D3D1AAFB-84B9-46C4-B6FB-EBA2FCF89E3C}" type="presOf" srcId="{63D3547F-AA40-4265-B753-BCCF31B38AF1}" destId="{3EDABEC7-3522-4FCB-801F-C36E0E5E380A}" srcOrd="0" destOrd="0" presId="urn:microsoft.com/office/officeart/2005/8/layout/hierarchy2"/>
    <dgm:cxn modelId="{0CB5010E-D344-4A4B-AD86-4F255BE30206}" type="presOf" srcId="{E5935DA1-C81C-460D-ACD4-47AD30D61909}" destId="{E8165BB7-5CC7-4F8C-A101-576E4D2E68D0}" srcOrd="0" destOrd="0" presId="urn:microsoft.com/office/officeart/2005/8/layout/hierarchy2"/>
    <dgm:cxn modelId="{5DF8C5A6-1092-4A4A-B808-4DDBC354B913}" srcId="{727CD947-6B23-4A90-8F27-C8165E985B9C}" destId="{3D1E34DE-140C-4CDA-8D2D-00115D5C1AD8}" srcOrd="0" destOrd="0" parTransId="{19D6E672-80B3-42D9-86CF-C29606114121}" sibTransId="{05137E71-D6BE-4B0B-82B1-8EBE33D88042}"/>
    <dgm:cxn modelId="{00B7BC7C-9D17-43B3-A355-15C2C87C0535}" srcId="{3D1E34DE-140C-4CDA-8D2D-00115D5C1AD8}" destId="{D56D802A-DEBF-41AC-9FF2-0BFECDFC4BBB}" srcOrd="0" destOrd="0" parTransId="{4E6AF06C-1570-4CD7-A8F7-A31802318E1F}" sibTransId="{61D0314E-3ADF-4479-8AE9-90E4EF8675FE}"/>
    <dgm:cxn modelId="{677A7CDF-4999-4B62-BF9F-6547EBF48007}" type="presOf" srcId="{FDBE3C3C-EC3F-4097-BA10-07B4FC39E6BB}" destId="{4E3D4B55-9133-46F7-A633-CF89DC228DA4}" srcOrd="0" destOrd="0" presId="urn:microsoft.com/office/officeart/2005/8/layout/hierarchy2"/>
    <dgm:cxn modelId="{B9687B20-5927-4501-B757-361BFA01E81E}" type="presOf" srcId="{23D943A1-5075-4127-98CA-4DB025A91997}" destId="{CD404280-F048-4043-AC2F-ED0FBF3F25FF}" srcOrd="0" destOrd="0" presId="urn:microsoft.com/office/officeart/2005/8/layout/hierarchy2"/>
    <dgm:cxn modelId="{62CB7FC9-7F42-4C06-9462-F892D477DEAE}" type="presOf" srcId="{727CD947-6B23-4A90-8F27-C8165E985B9C}" destId="{9A8C02C4-47AD-4F4C-8CCA-EF071293AB03}" srcOrd="0" destOrd="0" presId="urn:microsoft.com/office/officeart/2005/8/layout/hierarchy2"/>
    <dgm:cxn modelId="{3563205D-98F4-4F2B-A669-BA508D788DB9}" type="presOf" srcId="{4E6AF06C-1570-4CD7-A8F7-A31802318E1F}" destId="{F1D33956-D366-4806-BE29-8B1AFE5CBBC3}" srcOrd="1" destOrd="0" presId="urn:microsoft.com/office/officeart/2005/8/layout/hierarchy2"/>
    <dgm:cxn modelId="{C0195810-8662-4D65-8E0A-CD4F6DD6FE09}" srcId="{71A63ABB-5219-4350-BDAA-5D2D38A366C3}" destId="{2C339D60-9AE8-499D-905D-49DCB6B3A2FF}" srcOrd="0" destOrd="0" parTransId="{CAD8A3EF-FAF8-4268-817E-ED2436510EDE}" sibTransId="{E7B3BEB7-218D-467C-BC01-02FB8721B2A1}"/>
    <dgm:cxn modelId="{1EFF2AFB-99D1-4F26-BC3B-95E75853C2B5}" srcId="{D56D802A-DEBF-41AC-9FF2-0BFECDFC4BBB}" destId="{E5935DA1-C81C-460D-ACD4-47AD30D61909}" srcOrd="1" destOrd="0" parTransId="{A466CA91-39F7-4A6E-BECC-12B165C05A07}" sibTransId="{4DB45BA2-3DF1-4A9C-9A65-91871E70A821}"/>
    <dgm:cxn modelId="{9DC440A6-A4C6-41E0-A0F0-C1F82BFB4FB9}" type="presOf" srcId="{E7748BFE-ACBE-4FE3-87FB-95C5B627E1FA}" destId="{3E771ECE-C44E-4C59-81BD-BB3EA194E650}" srcOrd="0" destOrd="0" presId="urn:microsoft.com/office/officeart/2005/8/layout/hierarchy2"/>
    <dgm:cxn modelId="{225A4A67-87F0-42FB-9ED2-B09075E5F3E6}" type="presOf" srcId="{359B1198-1C06-4E5C-9320-89882314F7B7}" destId="{A718E45B-A1FF-44F9-BC72-B9C23351C88A}" srcOrd="0" destOrd="0" presId="urn:microsoft.com/office/officeart/2005/8/layout/hierarchy2"/>
    <dgm:cxn modelId="{35E31096-5536-43C0-BA1C-05B0AFD60369}" type="presOf" srcId="{2AFF4130-27B7-4FBA-B90C-C7311ED617B0}" destId="{0DBF3C90-0B31-4817-96CE-7A01314940C2}" srcOrd="1" destOrd="0" presId="urn:microsoft.com/office/officeart/2005/8/layout/hierarchy2"/>
    <dgm:cxn modelId="{71CDEBA5-046E-42BB-9556-2AEDA26E7156}" type="presOf" srcId="{4E6AF06C-1570-4CD7-A8F7-A31802318E1F}" destId="{57EED00C-4177-4384-8D57-42A0652B816F}" srcOrd="0" destOrd="0" presId="urn:microsoft.com/office/officeart/2005/8/layout/hierarchy2"/>
    <dgm:cxn modelId="{3B46559F-6FBD-4DC2-B850-F89EC3E3852D}" type="presOf" srcId="{AED93BC7-B437-4B3A-866A-D31E870C8F3B}" destId="{21BABFBB-7928-4A2F-8F6C-42C510842FB7}" srcOrd="0" destOrd="0" presId="urn:microsoft.com/office/officeart/2005/8/layout/hierarchy2"/>
    <dgm:cxn modelId="{D19CB0A2-224C-468A-B703-065113F39717}" type="presOf" srcId="{CAD8A3EF-FAF8-4268-817E-ED2436510EDE}" destId="{C633F10C-2ECE-4107-86B2-0F23C8ED61F6}" srcOrd="1" destOrd="0" presId="urn:microsoft.com/office/officeart/2005/8/layout/hierarchy2"/>
    <dgm:cxn modelId="{50C9DAD2-BE7C-442C-9C7F-659D7D07096C}" type="presOf" srcId="{B9ED5835-D9E1-430F-95C6-2D7294A958A8}" destId="{E3CEE94F-A285-4D3C-B7F1-F57E60E408A3}" srcOrd="1" destOrd="0" presId="urn:microsoft.com/office/officeart/2005/8/layout/hierarchy2"/>
    <dgm:cxn modelId="{757B9A50-E358-4061-8D67-8F113B7657DC}" type="presOf" srcId="{62BEA26B-371C-40B0-B537-407EFD812A8F}" destId="{45F102AF-2835-47E6-A086-841B3B76DE9C}" srcOrd="0" destOrd="0" presId="urn:microsoft.com/office/officeart/2005/8/layout/hierarchy2"/>
    <dgm:cxn modelId="{6D97091D-D9B3-4EAB-BF13-F8E0E80EF1E5}" type="presOf" srcId="{19B0582F-E729-4D7A-8ECC-DFF5FEA4C59E}" destId="{56D6AE6B-80BA-4E18-95ED-FCCE1B0B5609}" srcOrd="1" destOrd="0" presId="urn:microsoft.com/office/officeart/2005/8/layout/hierarchy2"/>
    <dgm:cxn modelId="{AF2C70E7-F129-4DC6-8328-290979CB9A35}" type="presOf" srcId="{23D943A1-5075-4127-98CA-4DB025A91997}" destId="{3AC71297-FA99-4ED2-B755-FBB47BADFAB5}" srcOrd="1" destOrd="0" presId="urn:microsoft.com/office/officeart/2005/8/layout/hierarchy2"/>
    <dgm:cxn modelId="{DA9F2E71-7CE3-44D1-9935-041A3CF7A81B}" srcId="{D56D802A-DEBF-41AC-9FF2-0BFECDFC4BBB}" destId="{D42ACF63-6627-4503-A765-19A53E3B1910}" srcOrd="2" destOrd="0" parTransId="{AED93BC7-B437-4B3A-866A-D31E870C8F3B}" sibTransId="{B4A94A14-69E4-4DF6-A118-0517337506AA}"/>
    <dgm:cxn modelId="{BD0ECB52-BAEC-4B98-A261-476CB7A81E4F}" type="presOf" srcId="{B9ED5835-D9E1-430F-95C6-2D7294A958A8}" destId="{7AB5985D-E74F-48D6-A02A-2FF5905ED18C}" srcOrd="0" destOrd="0" presId="urn:microsoft.com/office/officeart/2005/8/layout/hierarchy2"/>
    <dgm:cxn modelId="{267B655D-EECE-417A-91CA-B1A5A9BC8290}" type="presOf" srcId="{CAD8A3EF-FAF8-4268-817E-ED2436510EDE}" destId="{EE8D736A-54F9-4094-BDE5-9A745F23ED0D}" srcOrd="0" destOrd="0" presId="urn:microsoft.com/office/officeart/2005/8/layout/hierarchy2"/>
    <dgm:cxn modelId="{084A74C4-F90A-4686-ADCD-B4B3CA2DEE9B}" type="presOf" srcId="{62BEA26B-371C-40B0-B537-407EFD812A8F}" destId="{EC685949-83FF-4027-8FC4-05834F8AC044}" srcOrd="1" destOrd="0" presId="urn:microsoft.com/office/officeart/2005/8/layout/hierarchy2"/>
    <dgm:cxn modelId="{04AD15C2-8F2A-4A3F-90F0-AE5F5A40842A}" type="presOf" srcId="{3D1E34DE-140C-4CDA-8D2D-00115D5C1AD8}" destId="{96B75197-2EEA-44E1-B9A9-597F124DCC91}" srcOrd="0" destOrd="0" presId="urn:microsoft.com/office/officeart/2005/8/layout/hierarchy2"/>
    <dgm:cxn modelId="{04B55C27-73AC-4E06-8796-1E0018DEC6AE}" srcId="{D56D802A-DEBF-41AC-9FF2-0BFECDFC4BBB}" destId="{FDE8ADC5-966D-40ED-A478-F8CDEE40FC2C}" srcOrd="3" destOrd="0" parTransId="{2AFF4130-27B7-4FBA-B90C-C7311ED617B0}" sibTransId="{CB1AF2E5-C95F-48CD-8900-2D811D144767}"/>
    <dgm:cxn modelId="{0B64B5F6-14D9-4F84-AF66-96A144DBFC28}" type="presOf" srcId="{19B0582F-E729-4D7A-8ECC-DFF5FEA4C59E}" destId="{E6E57235-AEAC-4B18-A2D5-FD9179D4EC04}" srcOrd="0" destOrd="0" presId="urn:microsoft.com/office/officeart/2005/8/layout/hierarchy2"/>
    <dgm:cxn modelId="{97B48C25-5791-4D62-80D3-20CAFB43AF35}" type="presOf" srcId="{FDE8ADC5-966D-40ED-A478-F8CDEE40FC2C}" destId="{E0E301F0-0389-4F77-BE1E-7A80051EB820}" srcOrd="0" destOrd="0" presId="urn:microsoft.com/office/officeart/2005/8/layout/hierarchy2"/>
    <dgm:cxn modelId="{25E82342-FDD9-4D47-A47C-8342EBDF7B50}" type="presOf" srcId="{F093AD37-B33F-4CDE-83D7-289777D0F437}" destId="{EB56ABA8-D802-4D08-8BCB-1157536D8A8C}" srcOrd="0" destOrd="0" presId="urn:microsoft.com/office/officeart/2005/8/layout/hierarchy2"/>
    <dgm:cxn modelId="{F13BF676-F277-4A92-8779-3143832F27D7}" type="presOf" srcId="{F8F95443-D21E-43D6-AE51-D70AABB79384}" destId="{D7648CEE-6419-436E-A3D4-52B04F3C29C7}" srcOrd="0" destOrd="0" presId="urn:microsoft.com/office/officeart/2005/8/layout/hierarchy2"/>
    <dgm:cxn modelId="{5706FC27-AA1B-41E6-9FF5-418E79DABE37}" type="presOf" srcId="{BDB263BF-9116-4606-AC5F-E9AF566C448D}" destId="{9CA36759-55D5-4806-83CA-E63B4DA38FDC}" srcOrd="1" destOrd="0" presId="urn:microsoft.com/office/officeart/2005/8/layout/hierarchy2"/>
    <dgm:cxn modelId="{8455300F-CF82-4A66-BE7B-CBDA1A854D3F}" srcId="{3D1E34DE-140C-4CDA-8D2D-00115D5C1AD8}" destId="{71A63ABB-5219-4350-BDAA-5D2D38A366C3}" srcOrd="1" destOrd="0" parTransId="{19B0582F-E729-4D7A-8ECC-DFF5FEA4C59E}" sibTransId="{F6E43D4C-460E-4492-B838-5DC5777A97E7}"/>
    <dgm:cxn modelId="{2A38C7CC-1B6F-4BD3-99D7-0189FCDA474C}" srcId="{FDE8ADC5-966D-40ED-A478-F8CDEE40FC2C}" destId="{FDBE3C3C-EC3F-4097-BA10-07B4FC39E6BB}" srcOrd="1" destOrd="0" parTransId="{62BEA26B-371C-40B0-B537-407EFD812A8F}" sibTransId="{83129FE7-B29E-4A2C-8B3F-54B828582933}"/>
    <dgm:cxn modelId="{438571A4-FBE1-41DD-AC96-C79661B9028D}" type="presOf" srcId="{71A63ABB-5219-4350-BDAA-5D2D38A366C3}" destId="{72248BB8-0131-4F06-AF0D-2C4F408D5474}" srcOrd="0" destOrd="0" presId="urn:microsoft.com/office/officeart/2005/8/layout/hierarchy2"/>
    <dgm:cxn modelId="{3D8E6041-D16A-44B8-B847-B8E3C093C3ED}" srcId="{71A63ABB-5219-4350-BDAA-5D2D38A366C3}" destId="{F093AD37-B33F-4CDE-83D7-289777D0F437}" srcOrd="2" destOrd="0" parTransId="{B9ED5835-D9E1-430F-95C6-2D7294A958A8}" sibTransId="{F358C988-A00E-4967-ABBC-9C53040A6BE4}"/>
    <dgm:cxn modelId="{A1E1C0A1-02CA-43B7-80BB-C44CC4B41AD7}" type="presOf" srcId="{D56D802A-DEBF-41AC-9FF2-0BFECDFC4BBB}" destId="{E76941BB-4C9F-4998-80E8-303C94FDD82E}" srcOrd="0" destOrd="0" presId="urn:microsoft.com/office/officeart/2005/8/layout/hierarchy2"/>
    <dgm:cxn modelId="{D1AF6D5B-254B-4838-9FF5-C9F1B8B0E6CC}" type="presOf" srcId="{A466CA91-39F7-4A6E-BECC-12B165C05A07}" destId="{2432A432-0429-41B8-939A-444DC73E2799}" srcOrd="0" destOrd="0" presId="urn:microsoft.com/office/officeart/2005/8/layout/hierarchy2"/>
    <dgm:cxn modelId="{17F594CF-A3BD-4799-B468-B63F4DEC3007}" type="presOf" srcId="{AED93BC7-B437-4B3A-866A-D31E870C8F3B}" destId="{3AB6DC70-E201-44E0-B3ED-A6EC95C23D7A}" srcOrd="1" destOrd="0" presId="urn:microsoft.com/office/officeart/2005/8/layout/hierarchy2"/>
    <dgm:cxn modelId="{853FE74D-48C7-48A4-AE0E-CE8D4420DB3A}" type="presOf" srcId="{2AFF4130-27B7-4FBA-B90C-C7311ED617B0}" destId="{04BE15A0-759C-4CEA-B501-40FC83B60450}" srcOrd="0" destOrd="0" presId="urn:microsoft.com/office/officeart/2005/8/layout/hierarchy2"/>
    <dgm:cxn modelId="{3FA478A4-57D2-453A-B03E-35A516C408FB}" type="presOf" srcId="{767EA50F-F296-4157-99ED-D1E2B19442D6}" destId="{C775CB73-46A3-4544-9C95-B24657346693}" srcOrd="0" destOrd="0" presId="urn:microsoft.com/office/officeart/2005/8/layout/hierarchy2"/>
    <dgm:cxn modelId="{F618CF00-ACAD-452B-9B24-63326BE60D25}" type="presParOf" srcId="{9A8C02C4-47AD-4F4C-8CCA-EF071293AB03}" destId="{4D93C03D-4E42-458F-ACA3-C1C5F50123BF}" srcOrd="0" destOrd="0" presId="urn:microsoft.com/office/officeart/2005/8/layout/hierarchy2"/>
    <dgm:cxn modelId="{96A4E161-C38D-417A-A410-ED440190248F}" type="presParOf" srcId="{4D93C03D-4E42-458F-ACA3-C1C5F50123BF}" destId="{96B75197-2EEA-44E1-B9A9-597F124DCC91}" srcOrd="0" destOrd="0" presId="urn:microsoft.com/office/officeart/2005/8/layout/hierarchy2"/>
    <dgm:cxn modelId="{D17109F2-3004-48BC-A38E-C916BEEA32F8}" type="presParOf" srcId="{4D93C03D-4E42-458F-ACA3-C1C5F50123BF}" destId="{0D83EBEE-877F-451A-9961-04C01DC4D29E}" srcOrd="1" destOrd="0" presId="urn:microsoft.com/office/officeart/2005/8/layout/hierarchy2"/>
    <dgm:cxn modelId="{82322D05-2A5A-4722-9E5A-3440C1E42FA4}" type="presParOf" srcId="{0D83EBEE-877F-451A-9961-04C01DC4D29E}" destId="{57EED00C-4177-4384-8D57-42A0652B816F}" srcOrd="0" destOrd="0" presId="urn:microsoft.com/office/officeart/2005/8/layout/hierarchy2"/>
    <dgm:cxn modelId="{6B6B18B3-0150-4CE7-AD4A-2586F7E24802}" type="presParOf" srcId="{57EED00C-4177-4384-8D57-42A0652B816F}" destId="{F1D33956-D366-4806-BE29-8B1AFE5CBBC3}" srcOrd="0" destOrd="0" presId="urn:microsoft.com/office/officeart/2005/8/layout/hierarchy2"/>
    <dgm:cxn modelId="{DA0052B0-FEA2-4593-AB72-383DA5B7CD5A}" type="presParOf" srcId="{0D83EBEE-877F-451A-9961-04C01DC4D29E}" destId="{22048043-D748-4D37-8015-EE0171998573}" srcOrd="1" destOrd="0" presId="urn:microsoft.com/office/officeart/2005/8/layout/hierarchy2"/>
    <dgm:cxn modelId="{0F57CA6D-17F7-4F12-853A-458D8C00AF14}" type="presParOf" srcId="{22048043-D748-4D37-8015-EE0171998573}" destId="{E76941BB-4C9F-4998-80E8-303C94FDD82E}" srcOrd="0" destOrd="0" presId="urn:microsoft.com/office/officeart/2005/8/layout/hierarchy2"/>
    <dgm:cxn modelId="{72979F40-65B0-4599-BAA4-A6BF84234B90}" type="presParOf" srcId="{22048043-D748-4D37-8015-EE0171998573}" destId="{E6A99AA7-56F7-4565-AF70-6E91BB3A92A1}" srcOrd="1" destOrd="0" presId="urn:microsoft.com/office/officeart/2005/8/layout/hierarchy2"/>
    <dgm:cxn modelId="{2212A7E4-478E-4017-BA0A-7DC87A601EFF}" type="presParOf" srcId="{E6A99AA7-56F7-4565-AF70-6E91BB3A92A1}" destId="{C775CB73-46A3-4544-9C95-B24657346693}" srcOrd="0" destOrd="0" presId="urn:microsoft.com/office/officeart/2005/8/layout/hierarchy2"/>
    <dgm:cxn modelId="{1ECA1E49-3032-4A62-823D-46388BD0C99B}" type="presParOf" srcId="{C775CB73-46A3-4544-9C95-B24657346693}" destId="{B3E91F9E-70EE-4363-9600-584E34E3982F}" srcOrd="0" destOrd="0" presId="urn:microsoft.com/office/officeart/2005/8/layout/hierarchy2"/>
    <dgm:cxn modelId="{8ADE972F-EC2B-49EB-A9AA-C5944FA17A9F}" type="presParOf" srcId="{E6A99AA7-56F7-4565-AF70-6E91BB3A92A1}" destId="{67066487-53F0-4851-BE84-5C469B78C008}" srcOrd="1" destOrd="0" presId="urn:microsoft.com/office/officeart/2005/8/layout/hierarchy2"/>
    <dgm:cxn modelId="{084A3E66-D2C5-41E9-BF69-9509FEEC1488}" type="presParOf" srcId="{67066487-53F0-4851-BE84-5C469B78C008}" destId="{3EDABEC7-3522-4FCB-801F-C36E0E5E380A}" srcOrd="0" destOrd="0" presId="urn:microsoft.com/office/officeart/2005/8/layout/hierarchy2"/>
    <dgm:cxn modelId="{8F159900-49DD-4276-BC98-DFC29B94806E}" type="presParOf" srcId="{67066487-53F0-4851-BE84-5C469B78C008}" destId="{6F8EE968-FB68-47A8-83D7-02670EF6664F}" srcOrd="1" destOrd="0" presId="urn:microsoft.com/office/officeart/2005/8/layout/hierarchy2"/>
    <dgm:cxn modelId="{AD192B6C-BC0B-44B3-B110-6E2D9FE16294}" type="presParOf" srcId="{E6A99AA7-56F7-4565-AF70-6E91BB3A92A1}" destId="{2432A432-0429-41B8-939A-444DC73E2799}" srcOrd="2" destOrd="0" presId="urn:microsoft.com/office/officeart/2005/8/layout/hierarchy2"/>
    <dgm:cxn modelId="{3B558086-45A9-4711-83FD-19A8B2A26D35}" type="presParOf" srcId="{2432A432-0429-41B8-939A-444DC73E2799}" destId="{DD3643C3-B224-4B0C-9A87-6F17F731E57A}" srcOrd="0" destOrd="0" presId="urn:microsoft.com/office/officeart/2005/8/layout/hierarchy2"/>
    <dgm:cxn modelId="{543E3F6E-C02B-447B-AF3F-4E5E9B2C2DF7}" type="presParOf" srcId="{E6A99AA7-56F7-4565-AF70-6E91BB3A92A1}" destId="{58B76779-0002-4172-B51F-BF0D74AD3964}" srcOrd="3" destOrd="0" presId="urn:microsoft.com/office/officeart/2005/8/layout/hierarchy2"/>
    <dgm:cxn modelId="{45AB8C51-FB68-48E6-91D2-665BBD284D94}" type="presParOf" srcId="{58B76779-0002-4172-B51F-BF0D74AD3964}" destId="{E8165BB7-5CC7-4F8C-A101-576E4D2E68D0}" srcOrd="0" destOrd="0" presId="urn:microsoft.com/office/officeart/2005/8/layout/hierarchy2"/>
    <dgm:cxn modelId="{8EDBACDD-E859-42F3-83DD-DB50347EEC42}" type="presParOf" srcId="{58B76779-0002-4172-B51F-BF0D74AD3964}" destId="{4802AE1B-E531-4E3B-96BB-1103458B5F3D}" srcOrd="1" destOrd="0" presId="urn:microsoft.com/office/officeart/2005/8/layout/hierarchy2"/>
    <dgm:cxn modelId="{2F0DF713-D2AF-41E3-A8AA-E1EF136D80BE}" type="presParOf" srcId="{E6A99AA7-56F7-4565-AF70-6E91BB3A92A1}" destId="{21BABFBB-7928-4A2F-8F6C-42C510842FB7}" srcOrd="4" destOrd="0" presId="urn:microsoft.com/office/officeart/2005/8/layout/hierarchy2"/>
    <dgm:cxn modelId="{A42ACFC0-906D-4447-ABC5-B08EC15683F9}" type="presParOf" srcId="{21BABFBB-7928-4A2F-8F6C-42C510842FB7}" destId="{3AB6DC70-E201-44E0-B3ED-A6EC95C23D7A}" srcOrd="0" destOrd="0" presId="urn:microsoft.com/office/officeart/2005/8/layout/hierarchy2"/>
    <dgm:cxn modelId="{8F42244C-80F4-45A6-832A-EC5F2405E42E}" type="presParOf" srcId="{E6A99AA7-56F7-4565-AF70-6E91BB3A92A1}" destId="{49E6466F-0C90-4414-A261-27A3596F4A20}" srcOrd="5" destOrd="0" presId="urn:microsoft.com/office/officeart/2005/8/layout/hierarchy2"/>
    <dgm:cxn modelId="{B9D947F5-DE5A-43E5-9712-01187FE9EA6C}" type="presParOf" srcId="{49E6466F-0C90-4414-A261-27A3596F4A20}" destId="{5F549DAC-1073-4DE0-B1D3-7B74996C6432}" srcOrd="0" destOrd="0" presId="urn:microsoft.com/office/officeart/2005/8/layout/hierarchy2"/>
    <dgm:cxn modelId="{A379423B-FE2A-4B64-95F3-A0E67F474461}" type="presParOf" srcId="{49E6466F-0C90-4414-A261-27A3596F4A20}" destId="{BE1EBCE2-8767-46E6-A78C-9AC9332F3E83}" srcOrd="1" destOrd="0" presId="urn:microsoft.com/office/officeart/2005/8/layout/hierarchy2"/>
    <dgm:cxn modelId="{28F90EFB-78DE-4EEC-9D7A-7711C1B9B398}" type="presParOf" srcId="{E6A99AA7-56F7-4565-AF70-6E91BB3A92A1}" destId="{04BE15A0-759C-4CEA-B501-40FC83B60450}" srcOrd="6" destOrd="0" presId="urn:microsoft.com/office/officeart/2005/8/layout/hierarchy2"/>
    <dgm:cxn modelId="{5CA456A7-98BF-4718-B65A-20114CC31DE4}" type="presParOf" srcId="{04BE15A0-759C-4CEA-B501-40FC83B60450}" destId="{0DBF3C90-0B31-4817-96CE-7A01314940C2}" srcOrd="0" destOrd="0" presId="urn:microsoft.com/office/officeart/2005/8/layout/hierarchy2"/>
    <dgm:cxn modelId="{3B7C4175-72C0-4748-984D-88F11B63892E}" type="presParOf" srcId="{E6A99AA7-56F7-4565-AF70-6E91BB3A92A1}" destId="{6F761475-6211-4B67-8B87-450B6E0B9B11}" srcOrd="7" destOrd="0" presId="urn:microsoft.com/office/officeart/2005/8/layout/hierarchy2"/>
    <dgm:cxn modelId="{0DDA630E-CADB-4B5D-A6F3-FB6374A9A701}" type="presParOf" srcId="{6F761475-6211-4B67-8B87-450B6E0B9B11}" destId="{E0E301F0-0389-4F77-BE1E-7A80051EB820}" srcOrd="0" destOrd="0" presId="urn:microsoft.com/office/officeart/2005/8/layout/hierarchy2"/>
    <dgm:cxn modelId="{1F2CABB4-7EBE-4519-BCDF-97D1B3021EF7}" type="presParOf" srcId="{6F761475-6211-4B67-8B87-450B6E0B9B11}" destId="{13220C66-9AA6-4425-A698-A557D78C9407}" srcOrd="1" destOrd="0" presId="urn:microsoft.com/office/officeart/2005/8/layout/hierarchy2"/>
    <dgm:cxn modelId="{3737A133-78BC-4031-8588-31A24B5CDBB5}" type="presParOf" srcId="{13220C66-9AA6-4425-A698-A557D78C9407}" destId="{3E771ECE-C44E-4C59-81BD-BB3EA194E650}" srcOrd="0" destOrd="0" presId="urn:microsoft.com/office/officeart/2005/8/layout/hierarchy2"/>
    <dgm:cxn modelId="{AB66BB34-3662-40AB-BCD6-BEDCE4DEF99E}" type="presParOf" srcId="{3E771ECE-C44E-4C59-81BD-BB3EA194E650}" destId="{BBC69317-7181-49A1-941C-BDFCE361DD1F}" srcOrd="0" destOrd="0" presId="urn:microsoft.com/office/officeart/2005/8/layout/hierarchy2"/>
    <dgm:cxn modelId="{B84E86EE-9EC8-40D6-A708-407E8CD8E534}" type="presParOf" srcId="{13220C66-9AA6-4425-A698-A557D78C9407}" destId="{E6CCAA2E-BD61-43F4-834F-0D54AC10E5FA}" srcOrd="1" destOrd="0" presId="urn:microsoft.com/office/officeart/2005/8/layout/hierarchy2"/>
    <dgm:cxn modelId="{70DFB228-9B80-4240-8C68-B465EBEE9F7A}" type="presParOf" srcId="{E6CCAA2E-BD61-43F4-834F-0D54AC10E5FA}" destId="{A718E45B-A1FF-44F9-BC72-B9C23351C88A}" srcOrd="0" destOrd="0" presId="urn:microsoft.com/office/officeart/2005/8/layout/hierarchy2"/>
    <dgm:cxn modelId="{082E16E8-CBBE-4C4C-B8D7-44D555405177}" type="presParOf" srcId="{E6CCAA2E-BD61-43F4-834F-0D54AC10E5FA}" destId="{832EFD1D-FAC7-4F17-9A2E-8D7924C13C83}" srcOrd="1" destOrd="0" presId="urn:microsoft.com/office/officeart/2005/8/layout/hierarchy2"/>
    <dgm:cxn modelId="{E0D78155-0607-4E14-B17A-0AB77F5266A3}" type="presParOf" srcId="{13220C66-9AA6-4425-A698-A557D78C9407}" destId="{45F102AF-2835-47E6-A086-841B3B76DE9C}" srcOrd="2" destOrd="0" presId="urn:microsoft.com/office/officeart/2005/8/layout/hierarchy2"/>
    <dgm:cxn modelId="{B1ADD7F5-8E10-4672-A4D9-C20649BD5D9F}" type="presParOf" srcId="{45F102AF-2835-47E6-A086-841B3B76DE9C}" destId="{EC685949-83FF-4027-8FC4-05834F8AC044}" srcOrd="0" destOrd="0" presId="urn:microsoft.com/office/officeart/2005/8/layout/hierarchy2"/>
    <dgm:cxn modelId="{BD0480F6-E98F-4ED3-B610-5AB6DAFE3044}" type="presParOf" srcId="{13220C66-9AA6-4425-A698-A557D78C9407}" destId="{B99C596B-3840-43B5-84DB-EA31C0A10B58}" srcOrd="3" destOrd="0" presId="urn:microsoft.com/office/officeart/2005/8/layout/hierarchy2"/>
    <dgm:cxn modelId="{87D33357-A851-4FF8-8A53-DED798ABC061}" type="presParOf" srcId="{B99C596B-3840-43B5-84DB-EA31C0A10B58}" destId="{4E3D4B55-9133-46F7-A633-CF89DC228DA4}" srcOrd="0" destOrd="0" presId="urn:microsoft.com/office/officeart/2005/8/layout/hierarchy2"/>
    <dgm:cxn modelId="{3C6400FE-CF32-4AEC-8267-08DC04A29E84}" type="presParOf" srcId="{B99C596B-3840-43B5-84DB-EA31C0A10B58}" destId="{E6BF107C-958E-4E8D-93B2-4BDB0791719F}" srcOrd="1" destOrd="0" presId="urn:microsoft.com/office/officeart/2005/8/layout/hierarchy2"/>
    <dgm:cxn modelId="{1425811C-119B-4BA2-B2D7-593800CCBF7C}" type="presParOf" srcId="{0D83EBEE-877F-451A-9961-04C01DC4D29E}" destId="{E6E57235-AEAC-4B18-A2D5-FD9179D4EC04}" srcOrd="2" destOrd="0" presId="urn:microsoft.com/office/officeart/2005/8/layout/hierarchy2"/>
    <dgm:cxn modelId="{21447742-C533-4475-AC6C-C163BEE76B18}" type="presParOf" srcId="{E6E57235-AEAC-4B18-A2D5-FD9179D4EC04}" destId="{56D6AE6B-80BA-4E18-95ED-FCCE1B0B5609}" srcOrd="0" destOrd="0" presId="urn:microsoft.com/office/officeart/2005/8/layout/hierarchy2"/>
    <dgm:cxn modelId="{0E7BDF17-BAAF-49A8-9E04-E4C51D98D22B}" type="presParOf" srcId="{0D83EBEE-877F-451A-9961-04C01DC4D29E}" destId="{6BC7D0BE-67D1-4E95-A73E-2B6AA13FEBA4}" srcOrd="3" destOrd="0" presId="urn:microsoft.com/office/officeart/2005/8/layout/hierarchy2"/>
    <dgm:cxn modelId="{AF31A066-8BDB-400B-843B-8B4FEC2DCCD1}" type="presParOf" srcId="{6BC7D0BE-67D1-4E95-A73E-2B6AA13FEBA4}" destId="{72248BB8-0131-4F06-AF0D-2C4F408D5474}" srcOrd="0" destOrd="0" presId="urn:microsoft.com/office/officeart/2005/8/layout/hierarchy2"/>
    <dgm:cxn modelId="{449ACCCB-38F4-4930-8BA7-4F8CE06EDF7F}" type="presParOf" srcId="{6BC7D0BE-67D1-4E95-A73E-2B6AA13FEBA4}" destId="{A40BDB5C-6BFA-43C3-9E33-B745BDC8C3C1}" srcOrd="1" destOrd="0" presId="urn:microsoft.com/office/officeart/2005/8/layout/hierarchy2"/>
    <dgm:cxn modelId="{570563F5-BEE3-4F9D-AFDB-4479BC347D0C}" type="presParOf" srcId="{A40BDB5C-6BFA-43C3-9E33-B745BDC8C3C1}" destId="{EE8D736A-54F9-4094-BDE5-9A745F23ED0D}" srcOrd="0" destOrd="0" presId="urn:microsoft.com/office/officeart/2005/8/layout/hierarchy2"/>
    <dgm:cxn modelId="{FFEA3FE5-6854-4E20-9F7C-13161FB9DD7B}" type="presParOf" srcId="{EE8D736A-54F9-4094-BDE5-9A745F23ED0D}" destId="{C633F10C-2ECE-4107-86B2-0F23C8ED61F6}" srcOrd="0" destOrd="0" presId="urn:microsoft.com/office/officeart/2005/8/layout/hierarchy2"/>
    <dgm:cxn modelId="{7A6FAAD2-2278-4BC7-981C-A6554505CB05}" type="presParOf" srcId="{A40BDB5C-6BFA-43C3-9E33-B745BDC8C3C1}" destId="{E599676D-D42E-4320-855E-F3EA5B630A46}" srcOrd="1" destOrd="0" presId="urn:microsoft.com/office/officeart/2005/8/layout/hierarchy2"/>
    <dgm:cxn modelId="{A87E61FA-5F54-4448-8BD1-874D8077648A}" type="presParOf" srcId="{E599676D-D42E-4320-855E-F3EA5B630A46}" destId="{63E7A3B3-E66F-4FE2-9729-CA525BDFD237}" srcOrd="0" destOrd="0" presId="urn:microsoft.com/office/officeart/2005/8/layout/hierarchy2"/>
    <dgm:cxn modelId="{09C2C4EA-0761-46F2-8765-EDB742C6EA54}" type="presParOf" srcId="{E599676D-D42E-4320-855E-F3EA5B630A46}" destId="{64FF3664-5ABB-44EF-8A01-EBAD3C6FB7CA}" srcOrd="1" destOrd="0" presId="urn:microsoft.com/office/officeart/2005/8/layout/hierarchy2"/>
    <dgm:cxn modelId="{5749C909-55CE-4425-B6DC-5ECF130E2756}" type="presParOf" srcId="{A40BDB5C-6BFA-43C3-9E33-B745BDC8C3C1}" destId="{6F05FD10-4543-41B5-B226-F9EFC554A7C5}" srcOrd="2" destOrd="0" presId="urn:microsoft.com/office/officeart/2005/8/layout/hierarchy2"/>
    <dgm:cxn modelId="{68ACADA5-E383-4719-81B1-E3873415A9D8}" type="presParOf" srcId="{6F05FD10-4543-41B5-B226-F9EFC554A7C5}" destId="{9CA36759-55D5-4806-83CA-E63B4DA38FDC}" srcOrd="0" destOrd="0" presId="urn:microsoft.com/office/officeart/2005/8/layout/hierarchy2"/>
    <dgm:cxn modelId="{6DD7C0BD-4BDC-446D-A7F0-D0C2E9256A80}" type="presParOf" srcId="{A40BDB5C-6BFA-43C3-9E33-B745BDC8C3C1}" destId="{2AB7DFA4-3862-4FF4-A1C7-C7BF86F6452C}" srcOrd="3" destOrd="0" presId="urn:microsoft.com/office/officeart/2005/8/layout/hierarchy2"/>
    <dgm:cxn modelId="{EF4A9AC4-4D04-48FD-B8CF-2337C9097CD6}" type="presParOf" srcId="{2AB7DFA4-3862-4FF4-A1C7-C7BF86F6452C}" destId="{D7648CEE-6419-436E-A3D4-52B04F3C29C7}" srcOrd="0" destOrd="0" presId="urn:microsoft.com/office/officeart/2005/8/layout/hierarchy2"/>
    <dgm:cxn modelId="{AB9A21A3-E432-484A-A57A-F673464E77FB}" type="presParOf" srcId="{2AB7DFA4-3862-4FF4-A1C7-C7BF86F6452C}" destId="{0CE5BDA4-6C19-472D-A91F-19D2CDDE5BB3}" srcOrd="1" destOrd="0" presId="urn:microsoft.com/office/officeart/2005/8/layout/hierarchy2"/>
    <dgm:cxn modelId="{2FD1247F-1298-4C54-AC05-52A602F75A63}" type="presParOf" srcId="{A40BDB5C-6BFA-43C3-9E33-B745BDC8C3C1}" destId="{7AB5985D-E74F-48D6-A02A-2FF5905ED18C}" srcOrd="4" destOrd="0" presId="urn:microsoft.com/office/officeart/2005/8/layout/hierarchy2"/>
    <dgm:cxn modelId="{5DD23A12-2A07-4B54-ACB6-7D7CCD52DC34}" type="presParOf" srcId="{7AB5985D-E74F-48D6-A02A-2FF5905ED18C}" destId="{E3CEE94F-A285-4D3C-B7F1-F57E60E408A3}" srcOrd="0" destOrd="0" presId="urn:microsoft.com/office/officeart/2005/8/layout/hierarchy2"/>
    <dgm:cxn modelId="{54264E5D-949D-4962-9C4B-1A3297408375}" type="presParOf" srcId="{A40BDB5C-6BFA-43C3-9E33-B745BDC8C3C1}" destId="{99463894-369B-4A04-80B6-DB6EE9A07B75}" srcOrd="5" destOrd="0" presId="urn:microsoft.com/office/officeart/2005/8/layout/hierarchy2"/>
    <dgm:cxn modelId="{791176A1-90CD-4798-8A95-034EF4BFC796}" type="presParOf" srcId="{99463894-369B-4A04-80B6-DB6EE9A07B75}" destId="{EB56ABA8-D802-4D08-8BCB-1157536D8A8C}" srcOrd="0" destOrd="0" presId="urn:microsoft.com/office/officeart/2005/8/layout/hierarchy2"/>
    <dgm:cxn modelId="{11F6C87D-27A8-4DD4-9797-C766895FB3DE}" type="presParOf" srcId="{99463894-369B-4A04-80B6-DB6EE9A07B75}" destId="{85F49344-F9E0-405F-8032-6786A0250731}" srcOrd="1" destOrd="0" presId="urn:microsoft.com/office/officeart/2005/8/layout/hierarchy2"/>
    <dgm:cxn modelId="{21922927-B247-4F09-B535-078F513D5724}" type="presParOf" srcId="{A40BDB5C-6BFA-43C3-9E33-B745BDC8C3C1}" destId="{CD404280-F048-4043-AC2F-ED0FBF3F25FF}" srcOrd="6" destOrd="0" presId="urn:microsoft.com/office/officeart/2005/8/layout/hierarchy2"/>
    <dgm:cxn modelId="{76370747-732D-4242-9A53-78AE94C1E7AA}" type="presParOf" srcId="{CD404280-F048-4043-AC2F-ED0FBF3F25FF}" destId="{3AC71297-FA99-4ED2-B755-FBB47BADFAB5}" srcOrd="0" destOrd="0" presId="urn:microsoft.com/office/officeart/2005/8/layout/hierarchy2"/>
    <dgm:cxn modelId="{8288CC7D-0F51-4833-8E93-523C9BBAD3CE}" type="presParOf" srcId="{A40BDB5C-6BFA-43C3-9E33-B745BDC8C3C1}" destId="{A7D1254F-ADA6-40B4-8AB4-2AED9FB0A68A}" srcOrd="7" destOrd="0" presId="urn:microsoft.com/office/officeart/2005/8/layout/hierarchy2"/>
    <dgm:cxn modelId="{49989E28-5513-4A85-A36F-237D25B346CC}" type="presParOf" srcId="{A7D1254F-ADA6-40B4-8AB4-2AED9FB0A68A}" destId="{CD782817-DD3D-49B2-ABD4-8AD0F479C001}" srcOrd="0" destOrd="0" presId="urn:microsoft.com/office/officeart/2005/8/layout/hierarchy2"/>
    <dgm:cxn modelId="{D85B2223-F1E0-43E0-9202-42F9A54356D0}" type="presParOf" srcId="{A7D1254F-ADA6-40B4-8AB4-2AED9FB0A68A}" destId="{8103FAE3-4FF8-4FEA-88BE-6AA93228BFEE}" srcOrd="1" destOrd="0" presId="urn:microsoft.com/office/officeart/2005/8/layout/hierarchy2"/>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7CD947-6B23-4A90-8F27-C8165E985B9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MX"/>
        </a:p>
      </dgm:t>
    </dgm:pt>
    <dgm:pt modelId="{3D1E34DE-140C-4CDA-8D2D-00115D5C1AD8}">
      <dgm:prSet phldrT="[Texto]"/>
      <dgm:spPr>
        <a:solidFill>
          <a:srgbClr val="EC4C20"/>
        </a:solidFill>
      </dgm:spPr>
      <dgm:t>
        <a:bodyPr/>
        <a:lstStyle/>
        <a:p>
          <a:r>
            <a:rPr lang="es-MX" dirty="0" smtClean="0"/>
            <a:t>Oportunidades </a:t>
          </a:r>
          <a:endParaRPr lang="es-MX" dirty="0"/>
        </a:p>
      </dgm:t>
    </dgm:pt>
    <dgm:pt modelId="{19D6E672-80B3-42D9-86CF-C29606114121}" type="parTrans" cxnId="{5DF8C5A6-1092-4A4A-B808-4DDBC354B913}">
      <dgm:prSet/>
      <dgm:spPr/>
      <dgm:t>
        <a:bodyPr/>
        <a:lstStyle/>
        <a:p>
          <a:endParaRPr lang="es-MX"/>
        </a:p>
      </dgm:t>
    </dgm:pt>
    <dgm:pt modelId="{05137E71-D6BE-4B0B-82B1-8EBE33D88042}" type="sibTrans" cxnId="{5DF8C5A6-1092-4A4A-B808-4DDBC354B913}">
      <dgm:prSet/>
      <dgm:spPr/>
      <dgm:t>
        <a:bodyPr/>
        <a:lstStyle/>
        <a:p>
          <a:endParaRPr lang="es-MX"/>
        </a:p>
      </dgm:t>
    </dgm:pt>
    <dgm:pt modelId="{D56D802A-DEBF-41AC-9FF2-0BFECDFC4BBB}">
      <dgm:prSet phldrT="[Texto]"/>
      <dgm:spPr/>
      <dgm:t>
        <a:bodyPr/>
        <a:lstStyle/>
        <a:p>
          <a:r>
            <a:rPr lang="es-MX" dirty="0" smtClean="0"/>
            <a:t>Acceso a Medicamentos</a:t>
          </a:r>
          <a:endParaRPr lang="es-MX" dirty="0"/>
        </a:p>
      </dgm:t>
    </dgm:pt>
    <dgm:pt modelId="{4E6AF06C-1570-4CD7-A8F7-A31802318E1F}" type="parTrans" cxnId="{00B7BC7C-9D17-43B3-A355-15C2C87C0535}">
      <dgm:prSet/>
      <dgm:spPr/>
      <dgm:t>
        <a:bodyPr/>
        <a:lstStyle/>
        <a:p>
          <a:endParaRPr lang="es-MX"/>
        </a:p>
      </dgm:t>
    </dgm:pt>
    <dgm:pt modelId="{61D0314E-3ADF-4479-8AE9-90E4EF8675FE}" type="sibTrans" cxnId="{00B7BC7C-9D17-43B3-A355-15C2C87C0535}">
      <dgm:prSet/>
      <dgm:spPr/>
      <dgm:t>
        <a:bodyPr/>
        <a:lstStyle/>
        <a:p>
          <a:endParaRPr lang="es-MX"/>
        </a:p>
      </dgm:t>
    </dgm:pt>
    <dgm:pt modelId="{63D3547F-AA40-4265-B753-BCCF31B38AF1}">
      <dgm:prSet phldrT="[Texto]"/>
      <dgm:spPr>
        <a:solidFill>
          <a:schemeClr val="accent3">
            <a:lumMod val="75000"/>
          </a:schemeClr>
        </a:solidFill>
      </dgm:spPr>
      <dgm:t>
        <a:bodyPr/>
        <a:lstStyle/>
        <a:p>
          <a:r>
            <a:rPr lang="es-MX" dirty="0" smtClean="0"/>
            <a:t>Precios</a:t>
          </a:r>
          <a:endParaRPr lang="es-MX" dirty="0"/>
        </a:p>
      </dgm:t>
    </dgm:pt>
    <dgm:pt modelId="{767EA50F-F296-4157-99ED-D1E2B19442D6}" type="parTrans" cxnId="{0F295184-7113-41CD-B9A9-B4EA192F5EBF}">
      <dgm:prSet/>
      <dgm:spPr/>
      <dgm:t>
        <a:bodyPr/>
        <a:lstStyle/>
        <a:p>
          <a:endParaRPr lang="es-MX"/>
        </a:p>
      </dgm:t>
    </dgm:pt>
    <dgm:pt modelId="{E8B8A711-B340-448F-BBAA-22B11752F838}" type="sibTrans" cxnId="{0F295184-7113-41CD-B9A9-B4EA192F5EBF}">
      <dgm:prSet/>
      <dgm:spPr/>
      <dgm:t>
        <a:bodyPr/>
        <a:lstStyle/>
        <a:p>
          <a:endParaRPr lang="es-MX"/>
        </a:p>
      </dgm:t>
    </dgm:pt>
    <dgm:pt modelId="{E5935DA1-C81C-460D-ACD4-47AD30D61909}">
      <dgm:prSet phldrT="[Texto]"/>
      <dgm:spPr>
        <a:solidFill>
          <a:schemeClr val="accent3">
            <a:lumMod val="75000"/>
          </a:schemeClr>
        </a:solidFill>
      </dgm:spPr>
      <dgm:t>
        <a:bodyPr/>
        <a:lstStyle/>
        <a:p>
          <a:r>
            <a:rPr lang="es-MX" dirty="0" smtClean="0"/>
            <a:t>Propiedad Intelectual</a:t>
          </a:r>
        </a:p>
        <a:p>
          <a:endParaRPr lang="es-MX" dirty="0"/>
        </a:p>
      </dgm:t>
    </dgm:pt>
    <dgm:pt modelId="{A466CA91-39F7-4A6E-BECC-12B165C05A07}" type="parTrans" cxnId="{1EFF2AFB-99D1-4F26-BC3B-95E75853C2B5}">
      <dgm:prSet/>
      <dgm:spPr/>
      <dgm:t>
        <a:bodyPr/>
        <a:lstStyle/>
        <a:p>
          <a:endParaRPr lang="es-MX"/>
        </a:p>
      </dgm:t>
    </dgm:pt>
    <dgm:pt modelId="{4DB45BA2-3DF1-4A9C-9A65-91871E70A821}" type="sibTrans" cxnId="{1EFF2AFB-99D1-4F26-BC3B-95E75853C2B5}">
      <dgm:prSet/>
      <dgm:spPr/>
      <dgm:t>
        <a:bodyPr/>
        <a:lstStyle/>
        <a:p>
          <a:endParaRPr lang="es-MX"/>
        </a:p>
      </dgm:t>
    </dgm:pt>
    <dgm:pt modelId="{71A63ABB-5219-4350-BDAA-5D2D38A366C3}">
      <dgm:prSet phldrT="[Texto]"/>
      <dgm:spPr/>
      <dgm:t>
        <a:bodyPr/>
        <a:lstStyle/>
        <a:p>
          <a:r>
            <a:rPr lang="es-MX" dirty="0" smtClean="0"/>
            <a:t>Uso Racional de Medicamentos</a:t>
          </a:r>
          <a:endParaRPr lang="es-MX" dirty="0"/>
        </a:p>
      </dgm:t>
    </dgm:pt>
    <dgm:pt modelId="{19B0582F-E729-4D7A-8ECC-DFF5FEA4C59E}" type="parTrans" cxnId="{8455300F-CF82-4A66-BE7B-CBDA1A854D3F}">
      <dgm:prSet/>
      <dgm:spPr/>
      <dgm:t>
        <a:bodyPr/>
        <a:lstStyle/>
        <a:p>
          <a:endParaRPr lang="es-MX"/>
        </a:p>
      </dgm:t>
    </dgm:pt>
    <dgm:pt modelId="{F6E43D4C-460E-4492-B838-5DC5777A97E7}" type="sibTrans" cxnId="{8455300F-CF82-4A66-BE7B-CBDA1A854D3F}">
      <dgm:prSet/>
      <dgm:spPr/>
      <dgm:t>
        <a:bodyPr/>
        <a:lstStyle/>
        <a:p>
          <a:endParaRPr lang="es-MX"/>
        </a:p>
      </dgm:t>
    </dgm:pt>
    <dgm:pt modelId="{2C339D60-9AE8-499D-905D-49DCB6B3A2FF}">
      <dgm:prSet phldrT="[Texto]"/>
      <dgm:spPr>
        <a:solidFill>
          <a:schemeClr val="accent3">
            <a:lumMod val="75000"/>
          </a:schemeClr>
        </a:solidFill>
      </dgm:spPr>
      <dgm:t>
        <a:bodyPr/>
        <a:lstStyle/>
        <a:p>
          <a:r>
            <a:rPr lang="es-MX" dirty="0" smtClean="0"/>
            <a:t>Educación a Médicos</a:t>
          </a:r>
          <a:endParaRPr lang="es-MX" dirty="0"/>
        </a:p>
      </dgm:t>
    </dgm:pt>
    <dgm:pt modelId="{CAD8A3EF-FAF8-4268-817E-ED2436510EDE}" type="parTrans" cxnId="{C0195810-8662-4D65-8E0A-CD4F6DD6FE09}">
      <dgm:prSet/>
      <dgm:spPr/>
      <dgm:t>
        <a:bodyPr/>
        <a:lstStyle/>
        <a:p>
          <a:endParaRPr lang="es-MX"/>
        </a:p>
      </dgm:t>
    </dgm:pt>
    <dgm:pt modelId="{E7B3BEB7-218D-467C-BC01-02FB8721B2A1}" type="sibTrans" cxnId="{C0195810-8662-4D65-8E0A-CD4F6DD6FE09}">
      <dgm:prSet/>
      <dgm:spPr/>
      <dgm:t>
        <a:bodyPr/>
        <a:lstStyle/>
        <a:p>
          <a:endParaRPr lang="es-MX"/>
        </a:p>
      </dgm:t>
    </dgm:pt>
    <dgm:pt modelId="{D42ACF63-6627-4503-A765-19A53E3B1910}">
      <dgm:prSet/>
      <dgm:spPr>
        <a:solidFill>
          <a:schemeClr val="accent3">
            <a:lumMod val="75000"/>
          </a:schemeClr>
        </a:solidFill>
      </dgm:spPr>
      <dgm:t>
        <a:bodyPr/>
        <a:lstStyle/>
        <a:p>
          <a:r>
            <a:rPr lang="es-MX" dirty="0" smtClean="0"/>
            <a:t>Programas Especiales de Acceso</a:t>
          </a:r>
          <a:endParaRPr lang="es-MX" dirty="0"/>
        </a:p>
      </dgm:t>
    </dgm:pt>
    <dgm:pt modelId="{AED93BC7-B437-4B3A-866A-D31E870C8F3B}" type="parTrans" cxnId="{DA9F2E71-7CE3-44D1-9935-041A3CF7A81B}">
      <dgm:prSet/>
      <dgm:spPr/>
      <dgm:t>
        <a:bodyPr/>
        <a:lstStyle/>
        <a:p>
          <a:endParaRPr lang="es-MX"/>
        </a:p>
      </dgm:t>
    </dgm:pt>
    <dgm:pt modelId="{B4A94A14-69E4-4DF6-A118-0517337506AA}" type="sibTrans" cxnId="{DA9F2E71-7CE3-44D1-9935-041A3CF7A81B}">
      <dgm:prSet/>
      <dgm:spPr/>
      <dgm:t>
        <a:bodyPr/>
        <a:lstStyle/>
        <a:p>
          <a:endParaRPr lang="es-MX"/>
        </a:p>
      </dgm:t>
    </dgm:pt>
    <dgm:pt modelId="{F8F95443-D21E-43D6-AE51-D70AABB79384}">
      <dgm:prSet/>
      <dgm:spPr>
        <a:solidFill>
          <a:schemeClr val="accent3">
            <a:lumMod val="75000"/>
          </a:schemeClr>
        </a:solidFill>
      </dgm:spPr>
      <dgm:t>
        <a:bodyPr/>
        <a:lstStyle/>
        <a:p>
          <a:r>
            <a:rPr lang="es-MX" dirty="0" smtClean="0"/>
            <a:t>Promoción y Publicidad</a:t>
          </a:r>
          <a:endParaRPr lang="es-MX" dirty="0"/>
        </a:p>
      </dgm:t>
    </dgm:pt>
    <dgm:pt modelId="{BDB263BF-9116-4606-AC5F-E9AF566C448D}" type="parTrans" cxnId="{F2F54308-4191-4ED2-AF86-5B9EEDDBCBE9}">
      <dgm:prSet/>
      <dgm:spPr/>
      <dgm:t>
        <a:bodyPr/>
        <a:lstStyle/>
        <a:p>
          <a:endParaRPr lang="es-MX"/>
        </a:p>
      </dgm:t>
    </dgm:pt>
    <dgm:pt modelId="{13786527-1B10-476F-B6FF-808F460BCBD0}" type="sibTrans" cxnId="{F2F54308-4191-4ED2-AF86-5B9EEDDBCBE9}">
      <dgm:prSet/>
      <dgm:spPr/>
      <dgm:t>
        <a:bodyPr/>
        <a:lstStyle/>
        <a:p>
          <a:endParaRPr lang="es-MX"/>
        </a:p>
      </dgm:t>
    </dgm:pt>
    <dgm:pt modelId="{F093AD37-B33F-4CDE-83D7-289777D0F437}">
      <dgm:prSet/>
      <dgm:spPr>
        <a:solidFill>
          <a:schemeClr val="accent3">
            <a:lumMod val="75000"/>
          </a:schemeClr>
        </a:solidFill>
      </dgm:spPr>
      <dgm:t>
        <a:bodyPr/>
        <a:lstStyle/>
        <a:p>
          <a:r>
            <a:rPr lang="es-MX" dirty="0" smtClean="0"/>
            <a:t>Registro de Ensayos Clínicos</a:t>
          </a:r>
          <a:endParaRPr lang="es-MX" dirty="0"/>
        </a:p>
      </dgm:t>
    </dgm:pt>
    <dgm:pt modelId="{B9ED5835-D9E1-430F-95C6-2D7294A958A8}" type="parTrans" cxnId="{3D8E6041-D16A-44B8-B847-B8E3C093C3ED}">
      <dgm:prSet/>
      <dgm:spPr/>
      <dgm:t>
        <a:bodyPr/>
        <a:lstStyle/>
        <a:p>
          <a:endParaRPr lang="es-MX"/>
        </a:p>
      </dgm:t>
    </dgm:pt>
    <dgm:pt modelId="{F358C988-A00E-4967-ABBC-9C53040A6BE4}" type="sibTrans" cxnId="{3D8E6041-D16A-44B8-B847-B8E3C093C3ED}">
      <dgm:prSet/>
      <dgm:spPr/>
      <dgm:t>
        <a:bodyPr/>
        <a:lstStyle/>
        <a:p>
          <a:endParaRPr lang="es-MX"/>
        </a:p>
      </dgm:t>
    </dgm:pt>
    <dgm:pt modelId="{FDE8ADC5-966D-40ED-A478-F8CDEE40FC2C}">
      <dgm:prSet/>
      <dgm:spPr>
        <a:solidFill>
          <a:schemeClr val="accent3">
            <a:lumMod val="75000"/>
          </a:schemeClr>
        </a:solidFill>
      </dgm:spPr>
      <dgm:t>
        <a:bodyPr/>
        <a:lstStyle/>
        <a:p>
          <a:r>
            <a:rPr lang="es-MX" dirty="0" smtClean="0"/>
            <a:t>Transparencia de la información </a:t>
          </a:r>
          <a:endParaRPr lang="es-MX" dirty="0"/>
        </a:p>
      </dgm:t>
    </dgm:pt>
    <dgm:pt modelId="{2AFF4130-27B7-4FBA-B90C-C7311ED617B0}" type="parTrans" cxnId="{04B55C27-73AC-4E06-8796-1E0018DEC6AE}">
      <dgm:prSet/>
      <dgm:spPr/>
      <dgm:t>
        <a:bodyPr/>
        <a:lstStyle/>
        <a:p>
          <a:endParaRPr lang="es-MX"/>
        </a:p>
      </dgm:t>
    </dgm:pt>
    <dgm:pt modelId="{CB1AF2E5-C95F-48CD-8900-2D811D144767}" type="sibTrans" cxnId="{04B55C27-73AC-4E06-8796-1E0018DEC6AE}">
      <dgm:prSet/>
      <dgm:spPr/>
      <dgm:t>
        <a:bodyPr/>
        <a:lstStyle/>
        <a:p>
          <a:endParaRPr lang="es-MX"/>
        </a:p>
      </dgm:t>
    </dgm:pt>
    <dgm:pt modelId="{FDBE3C3C-EC3F-4097-BA10-07B4FC39E6BB}">
      <dgm:prSet/>
      <dgm:spPr>
        <a:solidFill>
          <a:schemeClr val="accent4">
            <a:lumMod val="75000"/>
          </a:schemeClr>
        </a:solidFill>
      </dgm:spPr>
      <dgm:t>
        <a:bodyPr/>
        <a:lstStyle/>
        <a:p>
          <a:r>
            <a:rPr lang="es-MX" dirty="0" smtClean="0"/>
            <a:t>Gestión de la Regulación</a:t>
          </a:r>
          <a:endParaRPr lang="es-MX" dirty="0"/>
        </a:p>
      </dgm:t>
    </dgm:pt>
    <dgm:pt modelId="{62BEA26B-371C-40B0-B537-407EFD812A8F}" type="parTrans" cxnId="{2A38C7CC-1B6F-4BD3-99D7-0189FCDA474C}">
      <dgm:prSet/>
      <dgm:spPr/>
      <dgm:t>
        <a:bodyPr/>
        <a:lstStyle/>
        <a:p>
          <a:endParaRPr lang="es-MX"/>
        </a:p>
      </dgm:t>
    </dgm:pt>
    <dgm:pt modelId="{83129FE7-B29E-4A2C-8B3F-54B828582933}" type="sibTrans" cxnId="{2A38C7CC-1B6F-4BD3-99D7-0189FCDA474C}">
      <dgm:prSet/>
      <dgm:spPr/>
      <dgm:t>
        <a:bodyPr/>
        <a:lstStyle/>
        <a:p>
          <a:endParaRPr lang="es-MX"/>
        </a:p>
      </dgm:t>
    </dgm:pt>
    <dgm:pt modelId="{359B1198-1C06-4E5C-9320-89882314F7B7}">
      <dgm:prSet/>
      <dgm:spPr>
        <a:solidFill>
          <a:schemeClr val="accent4">
            <a:lumMod val="75000"/>
          </a:schemeClr>
        </a:solidFill>
      </dgm:spPr>
      <dgm:t>
        <a:bodyPr/>
        <a:lstStyle/>
        <a:p>
          <a:r>
            <a:rPr lang="es-MX" dirty="0" smtClean="0"/>
            <a:t>Precio, calidad y uso</a:t>
          </a:r>
          <a:endParaRPr lang="es-MX" dirty="0"/>
        </a:p>
      </dgm:t>
    </dgm:pt>
    <dgm:pt modelId="{E7748BFE-ACBE-4FE3-87FB-95C5B627E1FA}" type="parTrans" cxnId="{57836C01-8510-4887-88D0-2077C6D7CA4D}">
      <dgm:prSet/>
      <dgm:spPr/>
      <dgm:t>
        <a:bodyPr/>
        <a:lstStyle/>
        <a:p>
          <a:endParaRPr lang="es-MX"/>
        </a:p>
      </dgm:t>
    </dgm:pt>
    <dgm:pt modelId="{3976E627-DCB3-429A-80F4-BF3C91F24A19}" type="sibTrans" cxnId="{57836C01-8510-4887-88D0-2077C6D7CA4D}">
      <dgm:prSet/>
      <dgm:spPr/>
      <dgm:t>
        <a:bodyPr/>
        <a:lstStyle/>
        <a:p>
          <a:endParaRPr lang="es-MX"/>
        </a:p>
      </dgm:t>
    </dgm:pt>
    <dgm:pt modelId="{132DBABA-78D4-4EC2-8DA8-0B5C569D27C9}">
      <dgm:prSet/>
      <dgm:spPr>
        <a:solidFill>
          <a:schemeClr val="accent3">
            <a:lumMod val="75000"/>
          </a:schemeClr>
        </a:solidFill>
      </dgm:spPr>
      <dgm:t>
        <a:bodyPr/>
        <a:lstStyle/>
        <a:p>
          <a:r>
            <a:rPr lang="es-MX" dirty="0" smtClean="0"/>
            <a:t>Información activa sobre medicamentos</a:t>
          </a:r>
          <a:endParaRPr lang="es-MX" dirty="0"/>
        </a:p>
      </dgm:t>
    </dgm:pt>
    <dgm:pt modelId="{23D943A1-5075-4127-98CA-4DB025A91997}" type="parTrans" cxnId="{6D7F350F-89A7-44A8-A8EC-D361BF056882}">
      <dgm:prSet/>
      <dgm:spPr/>
      <dgm:t>
        <a:bodyPr/>
        <a:lstStyle/>
        <a:p>
          <a:endParaRPr lang="es-MX"/>
        </a:p>
      </dgm:t>
    </dgm:pt>
    <dgm:pt modelId="{B32C8B0F-3D42-477F-9DB9-4D5C53BBF8E6}" type="sibTrans" cxnId="{6D7F350F-89A7-44A8-A8EC-D361BF056882}">
      <dgm:prSet/>
      <dgm:spPr/>
      <dgm:t>
        <a:bodyPr/>
        <a:lstStyle/>
        <a:p>
          <a:endParaRPr lang="es-MX"/>
        </a:p>
      </dgm:t>
    </dgm:pt>
    <dgm:pt modelId="{9A8C02C4-47AD-4F4C-8CCA-EF071293AB03}" type="pres">
      <dgm:prSet presAssocID="{727CD947-6B23-4A90-8F27-C8165E985B9C}" presName="diagram" presStyleCnt="0">
        <dgm:presLayoutVars>
          <dgm:chPref val="1"/>
          <dgm:dir/>
          <dgm:animOne val="branch"/>
          <dgm:animLvl val="lvl"/>
          <dgm:resizeHandles val="exact"/>
        </dgm:presLayoutVars>
      </dgm:prSet>
      <dgm:spPr/>
      <dgm:t>
        <a:bodyPr/>
        <a:lstStyle/>
        <a:p>
          <a:endParaRPr lang="es-MX"/>
        </a:p>
      </dgm:t>
    </dgm:pt>
    <dgm:pt modelId="{4D93C03D-4E42-458F-ACA3-C1C5F50123BF}" type="pres">
      <dgm:prSet presAssocID="{3D1E34DE-140C-4CDA-8D2D-00115D5C1AD8}" presName="root1" presStyleCnt="0"/>
      <dgm:spPr/>
    </dgm:pt>
    <dgm:pt modelId="{96B75197-2EEA-44E1-B9A9-597F124DCC91}" type="pres">
      <dgm:prSet presAssocID="{3D1E34DE-140C-4CDA-8D2D-00115D5C1AD8}" presName="LevelOneTextNode" presStyleLbl="node0" presStyleIdx="0" presStyleCnt="1">
        <dgm:presLayoutVars>
          <dgm:chPref val="3"/>
        </dgm:presLayoutVars>
      </dgm:prSet>
      <dgm:spPr/>
      <dgm:t>
        <a:bodyPr/>
        <a:lstStyle/>
        <a:p>
          <a:endParaRPr lang="es-MX"/>
        </a:p>
      </dgm:t>
    </dgm:pt>
    <dgm:pt modelId="{0D83EBEE-877F-451A-9961-04C01DC4D29E}" type="pres">
      <dgm:prSet presAssocID="{3D1E34DE-140C-4CDA-8D2D-00115D5C1AD8}" presName="level2hierChild" presStyleCnt="0"/>
      <dgm:spPr/>
    </dgm:pt>
    <dgm:pt modelId="{57EED00C-4177-4384-8D57-42A0652B816F}" type="pres">
      <dgm:prSet presAssocID="{4E6AF06C-1570-4CD7-A8F7-A31802318E1F}" presName="conn2-1" presStyleLbl="parChTrans1D2" presStyleIdx="0" presStyleCnt="2"/>
      <dgm:spPr/>
      <dgm:t>
        <a:bodyPr/>
        <a:lstStyle/>
        <a:p>
          <a:endParaRPr lang="es-MX"/>
        </a:p>
      </dgm:t>
    </dgm:pt>
    <dgm:pt modelId="{F1D33956-D366-4806-BE29-8B1AFE5CBBC3}" type="pres">
      <dgm:prSet presAssocID="{4E6AF06C-1570-4CD7-A8F7-A31802318E1F}" presName="connTx" presStyleLbl="parChTrans1D2" presStyleIdx="0" presStyleCnt="2"/>
      <dgm:spPr/>
      <dgm:t>
        <a:bodyPr/>
        <a:lstStyle/>
        <a:p>
          <a:endParaRPr lang="es-MX"/>
        </a:p>
      </dgm:t>
    </dgm:pt>
    <dgm:pt modelId="{22048043-D748-4D37-8015-EE0171998573}" type="pres">
      <dgm:prSet presAssocID="{D56D802A-DEBF-41AC-9FF2-0BFECDFC4BBB}" presName="root2" presStyleCnt="0"/>
      <dgm:spPr/>
    </dgm:pt>
    <dgm:pt modelId="{E76941BB-4C9F-4998-80E8-303C94FDD82E}" type="pres">
      <dgm:prSet presAssocID="{D56D802A-DEBF-41AC-9FF2-0BFECDFC4BBB}" presName="LevelTwoTextNode" presStyleLbl="node2" presStyleIdx="0" presStyleCnt="2" custLinFactNeighborX="-25411" custLinFactNeighborY="-1795">
        <dgm:presLayoutVars>
          <dgm:chPref val="3"/>
        </dgm:presLayoutVars>
      </dgm:prSet>
      <dgm:spPr/>
      <dgm:t>
        <a:bodyPr/>
        <a:lstStyle/>
        <a:p>
          <a:endParaRPr lang="es-MX"/>
        </a:p>
      </dgm:t>
    </dgm:pt>
    <dgm:pt modelId="{E6A99AA7-56F7-4565-AF70-6E91BB3A92A1}" type="pres">
      <dgm:prSet presAssocID="{D56D802A-DEBF-41AC-9FF2-0BFECDFC4BBB}" presName="level3hierChild" presStyleCnt="0"/>
      <dgm:spPr/>
    </dgm:pt>
    <dgm:pt modelId="{C775CB73-46A3-4544-9C95-B24657346693}" type="pres">
      <dgm:prSet presAssocID="{767EA50F-F296-4157-99ED-D1E2B19442D6}" presName="conn2-1" presStyleLbl="parChTrans1D3" presStyleIdx="0" presStyleCnt="8"/>
      <dgm:spPr/>
      <dgm:t>
        <a:bodyPr/>
        <a:lstStyle/>
        <a:p>
          <a:endParaRPr lang="es-MX"/>
        </a:p>
      </dgm:t>
    </dgm:pt>
    <dgm:pt modelId="{B3E91F9E-70EE-4363-9600-584E34E3982F}" type="pres">
      <dgm:prSet presAssocID="{767EA50F-F296-4157-99ED-D1E2B19442D6}" presName="connTx" presStyleLbl="parChTrans1D3" presStyleIdx="0" presStyleCnt="8"/>
      <dgm:spPr/>
      <dgm:t>
        <a:bodyPr/>
        <a:lstStyle/>
        <a:p>
          <a:endParaRPr lang="es-MX"/>
        </a:p>
      </dgm:t>
    </dgm:pt>
    <dgm:pt modelId="{67066487-53F0-4851-BE84-5C469B78C008}" type="pres">
      <dgm:prSet presAssocID="{63D3547F-AA40-4265-B753-BCCF31B38AF1}" presName="root2" presStyleCnt="0"/>
      <dgm:spPr/>
    </dgm:pt>
    <dgm:pt modelId="{3EDABEC7-3522-4FCB-801F-C36E0E5E380A}" type="pres">
      <dgm:prSet presAssocID="{63D3547F-AA40-4265-B753-BCCF31B38AF1}" presName="LevelTwoTextNode" presStyleLbl="node3" presStyleIdx="0" presStyleCnt="8">
        <dgm:presLayoutVars>
          <dgm:chPref val="3"/>
        </dgm:presLayoutVars>
      </dgm:prSet>
      <dgm:spPr/>
      <dgm:t>
        <a:bodyPr/>
        <a:lstStyle/>
        <a:p>
          <a:endParaRPr lang="es-MX"/>
        </a:p>
      </dgm:t>
    </dgm:pt>
    <dgm:pt modelId="{6F8EE968-FB68-47A8-83D7-02670EF6664F}" type="pres">
      <dgm:prSet presAssocID="{63D3547F-AA40-4265-B753-BCCF31B38AF1}" presName="level3hierChild" presStyleCnt="0"/>
      <dgm:spPr/>
    </dgm:pt>
    <dgm:pt modelId="{2432A432-0429-41B8-939A-444DC73E2799}" type="pres">
      <dgm:prSet presAssocID="{A466CA91-39F7-4A6E-BECC-12B165C05A07}" presName="conn2-1" presStyleLbl="parChTrans1D3" presStyleIdx="1" presStyleCnt="8"/>
      <dgm:spPr/>
      <dgm:t>
        <a:bodyPr/>
        <a:lstStyle/>
        <a:p>
          <a:endParaRPr lang="es-MX"/>
        </a:p>
      </dgm:t>
    </dgm:pt>
    <dgm:pt modelId="{DD3643C3-B224-4B0C-9A87-6F17F731E57A}" type="pres">
      <dgm:prSet presAssocID="{A466CA91-39F7-4A6E-BECC-12B165C05A07}" presName="connTx" presStyleLbl="parChTrans1D3" presStyleIdx="1" presStyleCnt="8"/>
      <dgm:spPr/>
      <dgm:t>
        <a:bodyPr/>
        <a:lstStyle/>
        <a:p>
          <a:endParaRPr lang="es-MX"/>
        </a:p>
      </dgm:t>
    </dgm:pt>
    <dgm:pt modelId="{58B76779-0002-4172-B51F-BF0D74AD3964}" type="pres">
      <dgm:prSet presAssocID="{E5935DA1-C81C-460D-ACD4-47AD30D61909}" presName="root2" presStyleCnt="0"/>
      <dgm:spPr/>
    </dgm:pt>
    <dgm:pt modelId="{E8165BB7-5CC7-4F8C-A101-576E4D2E68D0}" type="pres">
      <dgm:prSet presAssocID="{E5935DA1-C81C-460D-ACD4-47AD30D61909}" presName="LevelTwoTextNode" presStyleLbl="node3" presStyleIdx="1" presStyleCnt="8" custLinFactNeighborX="52416" custLinFactNeighborY="5596">
        <dgm:presLayoutVars>
          <dgm:chPref val="3"/>
        </dgm:presLayoutVars>
      </dgm:prSet>
      <dgm:spPr/>
      <dgm:t>
        <a:bodyPr/>
        <a:lstStyle/>
        <a:p>
          <a:endParaRPr lang="es-MX"/>
        </a:p>
      </dgm:t>
    </dgm:pt>
    <dgm:pt modelId="{4802AE1B-E531-4E3B-96BB-1103458B5F3D}" type="pres">
      <dgm:prSet presAssocID="{E5935DA1-C81C-460D-ACD4-47AD30D61909}" presName="level3hierChild" presStyleCnt="0"/>
      <dgm:spPr/>
    </dgm:pt>
    <dgm:pt modelId="{21BABFBB-7928-4A2F-8F6C-42C510842FB7}" type="pres">
      <dgm:prSet presAssocID="{AED93BC7-B437-4B3A-866A-D31E870C8F3B}" presName="conn2-1" presStyleLbl="parChTrans1D3" presStyleIdx="2" presStyleCnt="8"/>
      <dgm:spPr/>
      <dgm:t>
        <a:bodyPr/>
        <a:lstStyle/>
        <a:p>
          <a:endParaRPr lang="es-MX"/>
        </a:p>
      </dgm:t>
    </dgm:pt>
    <dgm:pt modelId="{3AB6DC70-E201-44E0-B3ED-A6EC95C23D7A}" type="pres">
      <dgm:prSet presAssocID="{AED93BC7-B437-4B3A-866A-D31E870C8F3B}" presName="connTx" presStyleLbl="parChTrans1D3" presStyleIdx="2" presStyleCnt="8"/>
      <dgm:spPr/>
      <dgm:t>
        <a:bodyPr/>
        <a:lstStyle/>
        <a:p>
          <a:endParaRPr lang="es-MX"/>
        </a:p>
      </dgm:t>
    </dgm:pt>
    <dgm:pt modelId="{49E6466F-0C90-4414-A261-27A3596F4A20}" type="pres">
      <dgm:prSet presAssocID="{D42ACF63-6627-4503-A765-19A53E3B1910}" presName="root2" presStyleCnt="0"/>
      <dgm:spPr/>
    </dgm:pt>
    <dgm:pt modelId="{5F549DAC-1073-4DE0-B1D3-7B74996C6432}" type="pres">
      <dgm:prSet presAssocID="{D42ACF63-6627-4503-A765-19A53E3B1910}" presName="LevelTwoTextNode" presStyleLbl="node3" presStyleIdx="2" presStyleCnt="8" custLinFactNeighborX="-11446" custLinFactNeighborY="-2270">
        <dgm:presLayoutVars>
          <dgm:chPref val="3"/>
        </dgm:presLayoutVars>
      </dgm:prSet>
      <dgm:spPr/>
      <dgm:t>
        <a:bodyPr/>
        <a:lstStyle/>
        <a:p>
          <a:endParaRPr lang="es-MX"/>
        </a:p>
      </dgm:t>
    </dgm:pt>
    <dgm:pt modelId="{BE1EBCE2-8767-46E6-A78C-9AC9332F3E83}" type="pres">
      <dgm:prSet presAssocID="{D42ACF63-6627-4503-A765-19A53E3B1910}" presName="level3hierChild" presStyleCnt="0"/>
      <dgm:spPr/>
    </dgm:pt>
    <dgm:pt modelId="{04BE15A0-759C-4CEA-B501-40FC83B60450}" type="pres">
      <dgm:prSet presAssocID="{2AFF4130-27B7-4FBA-B90C-C7311ED617B0}" presName="conn2-1" presStyleLbl="parChTrans1D3" presStyleIdx="3" presStyleCnt="8"/>
      <dgm:spPr/>
      <dgm:t>
        <a:bodyPr/>
        <a:lstStyle/>
        <a:p>
          <a:endParaRPr lang="es-MX"/>
        </a:p>
      </dgm:t>
    </dgm:pt>
    <dgm:pt modelId="{0DBF3C90-0B31-4817-96CE-7A01314940C2}" type="pres">
      <dgm:prSet presAssocID="{2AFF4130-27B7-4FBA-B90C-C7311ED617B0}" presName="connTx" presStyleLbl="parChTrans1D3" presStyleIdx="3" presStyleCnt="8"/>
      <dgm:spPr/>
      <dgm:t>
        <a:bodyPr/>
        <a:lstStyle/>
        <a:p>
          <a:endParaRPr lang="es-MX"/>
        </a:p>
      </dgm:t>
    </dgm:pt>
    <dgm:pt modelId="{6F761475-6211-4B67-8B87-450B6E0B9B11}" type="pres">
      <dgm:prSet presAssocID="{FDE8ADC5-966D-40ED-A478-F8CDEE40FC2C}" presName="root2" presStyleCnt="0"/>
      <dgm:spPr/>
    </dgm:pt>
    <dgm:pt modelId="{E0E301F0-0389-4F77-BE1E-7A80051EB820}" type="pres">
      <dgm:prSet presAssocID="{FDE8ADC5-966D-40ED-A478-F8CDEE40FC2C}" presName="LevelTwoTextNode" presStyleLbl="node3" presStyleIdx="3" presStyleCnt="8">
        <dgm:presLayoutVars>
          <dgm:chPref val="3"/>
        </dgm:presLayoutVars>
      </dgm:prSet>
      <dgm:spPr/>
      <dgm:t>
        <a:bodyPr/>
        <a:lstStyle/>
        <a:p>
          <a:endParaRPr lang="es-MX"/>
        </a:p>
      </dgm:t>
    </dgm:pt>
    <dgm:pt modelId="{13220C66-9AA6-4425-A698-A557D78C9407}" type="pres">
      <dgm:prSet presAssocID="{FDE8ADC5-966D-40ED-A478-F8CDEE40FC2C}" presName="level3hierChild" presStyleCnt="0"/>
      <dgm:spPr/>
    </dgm:pt>
    <dgm:pt modelId="{3E771ECE-C44E-4C59-81BD-BB3EA194E650}" type="pres">
      <dgm:prSet presAssocID="{E7748BFE-ACBE-4FE3-87FB-95C5B627E1FA}" presName="conn2-1" presStyleLbl="parChTrans1D4" presStyleIdx="0" presStyleCnt="2"/>
      <dgm:spPr/>
      <dgm:t>
        <a:bodyPr/>
        <a:lstStyle/>
        <a:p>
          <a:endParaRPr lang="es-MX"/>
        </a:p>
      </dgm:t>
    </dgm:pt>
    <dgm:pt modelId="{BBC69317-7181-49A1-941C-BDFCE361DD1F}" type="pres">
      <dgm:prSet presAssocID="{E7748BFE-ACBE-4FE3-87FB-95C5B627E1FA}" presName="connTx" presStyleLbl="parChTrans1D4" presStyleIdx="0" presStyleCnt="2"/>
      <dgm:spPr/>
      <dgm:t>
        <a:bodyPr/>
        <a:lstStyle/>
        <a:p>
          <a:endParaRPr lang="es-MX"/>
        </a:p>
      </dgm:t>
    </dgm:pt>
    <dgm:pt modelId="{E6CCAA2E-BD61-43F4-834F-0D54AC10E5FA}" type="pres">
      <dgm:prSet presAssocID="{359B1198-1C06-4E5C-9320-89882314F7B7}" presName="root2" presStyleCnt="0"/>
      <dgm:spPr/>
    </dgm:pt>
    <dgm:pt modelId="{A718E45B-A1FF-44F9-BC72-B9C23351C88A}" type="pres">
      <dgm:prSet presAssocID="{359B1198-1C06-4E5C-9320-89882314F7B7}" presName="LevelTwoTextNode" presStyleLbl="node4" presStyleIdx="0" presStyleCnt="2">
        <dgm:presLayoutVars>
          <dgm:chPref val="3"/>
        </dgm:presLayoutVars>
      </dgm:prSet>
      <dgm:spPr/>
      <dgm:t>
        <a:bodyPr/>
        <a:lstStyle/>
        <a:p>
          <a:endParaRPr lang="es-MX"/>
        </a:p>
      </dgm:t>
    </dgm:pt>
    <dgm:pt modelId="{832EFD1D-FAC7-4F17-9A2E-8D7924C13C83}" type="pres">
      <dgm:prSet presAssocID="{359B1198-1C06-4E5C-9320-89882314F7B7}" presName="level3hierChild" presStyleCnt="0"/>
      <dgm:spPr/>
    </dgm:pt>
    <dgm:pt modelId="{45F102AF-2835-47E6-A086-841B3B76DE9C}" type="pres">
      <dgm:prSet presAssocID="{62BEA26B-371C-40B0-B537-407EFD812A8F}" presName="conn2-1" presStyleLbl="parChTrans1D4" presStyleIdx="1" presStyleCnt="2"/>
      <dgm:spPr/>
      <dgm:t>
        <a:bodyPr/>
        <a:lstStyle/>
        <a:p>
          <a:endParaRPr lang="es-MX"/>
        </a:p>
      </dgm:t>
    </dgm:pt>
    <dgm:pt modelId="{EC685949-83FF-4027-8FC4-05834F8AC044}" type="pres">
      <dgm:prSet presAssocID="{62BEA26B-371C-40B0-B537-407EFD812A8F}" presName="connTx" presStyleLbl="parChTrans1D4" presStyleIdx="1" presStyleCnt="2"/>
      <dgm:spPr/>
      <dgm:t>
        <a:bodyPr/>
        <a:lstStyle/>
        <a:p>
          <a:endParaRPr lang="es-MX"/>
        </a:p>
      </dgm:t>
    </dgm:pt>
    <dgm:pt modelId="{B99C596B-3840-43B5-84DB-EA31C0A10B58}" type="pres">
      <dgm:prSet presAssocID="{FDBE3C3C-EC3F-4097-BA10-07B4FC39E6BB}" presName="root2" presStyleCnt="0"/>
      <dgm:spPr/>
    </dgm:pt>
    <dgm:pt modelId="{4E3D4B55-9133-46F7-A633-CF89DC228DA4}" type="pres">
      <dgm:prSet presAssocID="{FDBE3C3C-EC3F-4097-BA10-07B4FC39E6BB}" presName="LevelTwoTextNode" presStyleLbl="node4" presStyleIdx="1" presStyleCnt="2">
        <dgm:presLayoutVars>
          <dgm:chPref val="3"/>
        </dgm:presLayoutVars>
      </dgm:prSet>
      <dgm:spPr/>
      <dgm:t>
        <a:bodyPr/>
        <a:lstStyle/>
        <a:p>
          <a:endParaRPr lang="es-MX"/>
        </a:p>
      </dgm:t>
    </dgm:pt>
    <dgm:pt modelId="{E6BF107C-958E-4E8D-93B2-4BDB0791719F}" type="pres">
      <dgm:prSet presAssocID="{FDBE3C3C-EC3F-4097-BA10-07B4FC39E6BB}" presName="level3hierChild" presStyleCnt="0"/>
      <dgm:spPr/>
    </dgm:pt>
    <dgm:pt modelId="{E6E57235-AEAC-4B18-A2D5-FD9179D4EC04}" type="pres">
      <dgm:prSet presAssocID="{19B0582F-E729-4D7A-8ECC-DFF5FEA4C59E}" presName="conn2-1" presStyleLbl="parChTrans1D2" presStyleIdx="1" presStyleCnt="2"/>
      <dgm:spPr/>
      <dgm:t>
        <a:bodyPr/>
        <a:lstStyle/>
        <a:p>
          <a:endParaRPr lang="es-MX"/>
        </a:p>
      </dgm:t>
    </dgm:pt>
    <dgm:pt modelId="{56D6AE6B-80BA-4E18-95ED-FCCE1B0B5609}" type="pres">
      <dgm:prSet presAssocID="{19B0582F-E729-4D7A-8ECC-DFF5FEA4C59E}" presName="connTx" presStyleLbl="parChTrans1D2" presStyleIdx="1" presStyleCnt="2"/>
      <dgm:spPr/>
      <dgm:t>
        <a:bodyPr/>
        <a:lstStyle/>
        <a:p>
          <a:endParaRPr lang="es-MX"/>
        </a:p>
      </dgm:t>
    </dgm:pt>
    <dgm:pt modelId="{6BC7D0BE-67D1-4E95-A73E-2B6AA13FEBA4}" type="pres">
      <dgm:prSet presAssocID="{71A63ABB-5219-4350-BDAA-5D2D38A366C3}" presName="root2" presStyleCnt="0"/>
      <dgm:spPr/>
    </dgm:pt>
    <dgm:pt modelId="{72248BB8-0131-4F06-AF0D-2C4F408D5474}" type="pres">
      <dgm:prSet presAssocID="{71A63ABB-5219-4350-BDAA-5D2D38A366C3}" presName="LevelTwoTextNode" presStyleLbl="node2" presStyleIdx="1" presStyleCnt="2">
        <dgm:presLayoutVars>
          <dgm:chPref val="3"/>
        </dgm:presLayoutVars>
      </dgm:prSet>
      <dgm:spPr/>
      <dgm:t>
        <a:bodyPr/>
        <a:lstStyle/>
        <a:p>
          <a:endParaRPr lang="es-MX"/>
        </a:p>
      </dgm:t>
    </dgm:pt>
    <dgm:pt modelId="{A40BDB5C-6BFA-43C3-9E33-B745BDC8C3C1}" type="pres">
      <dgm:prSet presAssocID="{71A63ABB-5219-4350-BDAA-5D2D38A366C3}" presName="level3hierChild" presStyleCnt="0"/>
      <dgm:spPr/>
    </dgm:pt>
    <dgm:pt modelId="{EE8D736A-54F9-4094-BDE5-9A745F23ED0D}" type="pres">
      <dgm:prSet presAssocID="{CAD8A3EF-FAF8-4268-817E-ED2436510EDE}" presName="conn2-1" presStyleLbl="parChTrans1D3" presStyleIdx="4" presStyleCnt="8"/>
      <dgm:spPr/>
      <dgm:t>
        <a:bodyPr/>
        <a:lstStyle/>
        <a:p>
          <a:endParaRPr lang="es-MX"/>
        </a:p>
      </dgm:t>
    </dgm:pt>
    <dgm:pt modelId="{C633F10C-2ECE-4107-86B2-0F23C8ED61F6}" type="pres">
      <dgm:prSet presAssocID="{CAD8A3EF-FAF8-4268-817E-ED2436510EDE}" presName="connTx" presStyleLbl="parChTrans1D3" presStyleIdx="4" presStyleCnt="8"/>
      <dgm:spPr/>
      <dgm:t>
        <a:bodyPr/>
        <a:lstStyle/>
        <a:p>
          <a:endParaRPr lang="es-MX"/>
        </a:p>
      </dgm:t>
    </dgm:pt>
    <dgm:pt modelId="{E599676D-D42E-4320-855E-F3EA5B630A46}" type="pres">
      <dgm:prSet presAssocID="{2C339D60-9AE8-499D-905D-49DCB6B3A2FF}" presName="root2" presStyleCnt="0"/>
      <dgm:spPr/>
    </dgm:pt>
    <dgm:pt modelId="{63E7A3B3-E66F-4FE2-9729-CA525BDFD237}" type="pres">
      <dgm:prSet presAssocID="{2C339D60-9AE8-499D-905D-49DCB6B3A2FF}" presName="LevelTwoTextNode" presStyleLbl="node3" presStyleIdx="4" presStyleCnt="8" custLinFactNeighborX="-1896" custLinFactNeighborY="34742">
        <dgm:presLayoutVars>
          <dgm:chPref val="3"/>
        </dgm:presLayoutVars>
      </dgm:prSet>
      <dgm:spPr/>
      <dgm:t>
        <a:bodyPr/>
        <a:lstStyle/>
        <a:p>
          <a:endParaRPr lang="es-MX"/>
        </a:p>
      </dgm:t>
    </dgm:pt>
    <dgm:pt modelId="{64FF3664-5ABB-44EF-8A01-EBAD3C6FB7CA}" type="pres">
      <dgm:prSet presAssocID="{2C339D60-9AE8-499D-905D-49DCB6B3A2FF}" presName="level3hierChild" presStyleCnt="0"/>
      <dgm:spPr/>
    </dgm:pt>
    <dgm:pt modelId="{6F05FD10-4543-41B5-B226-F9EFC554A7C5}" type="pres">
      <dgm:prSet presAssocID="{BDB263BF-9116-4606-AC5F-E9AF566C448D}" presName="conn2-1" presStyleLbl="parChTrans1D3" presStyleIdx="5" presStyleCnt="8"/>
      <dgm:spPr/>
      <dgm:t>
        <a:bodyPr/>
        <a:lstStyle/>
        <a:p>
          <a:endParaRPr lang="es-MX"/>
        </a:p>
      </dgm:t>
    </dgm:pt>
    <dgm:pt modelId="{9CA36759-55D5-4806-83CA-E63B4DA38FDC}" type="pres">
      <dgm:prSet presAssocID="{BDB263BF-9116-4606-AC5F-E9AF566C448D}" presName="connTx" presStyleLbl="parChTrans1D3" presStyleIdx="5" presStyleCnt="8"/>
      <dgm:spPr/>
      <dgm:t>
        <a:bodyPr/>
        <a:lstStyle/>
        <a:p>
          <a:endParaRPr lang="es-MX"/>
        </a:p>
      </dgm:t>
    </dgm:pt>
    <dgm:pt modelId="{2AB7DFA4-3862-4FF4-A1C7-C7BF86F6452C}" type="pres">
      <dgm:prSet presAssocID="{F8F95443-D21E-43D6-AE51-D70AABB79384}" presName="root2" presStyleCnt="0"/>
      <dgm:spPr/>
    </dgm:pt>
    <dgm:pt modelId="{D7648CEE-6419-436E-A3D4-52B04F3C29C7}" type="pres">
      <dgm:prSet presAssocID="{F8F95443-D21E-43D6-AE51-D70AABB79384}" presName="LevelTwoTextNode" presStyleLbl="node3" presStyleIdx="5" presStyleCnt="8" custLinFactX="693" custLinFactNeighborX="100000" custLinFactNeighborY="4227">
        <dgm:presLayoutVars>
          <dgm:chPref val="3"/>
        </dgm:presLayoutVars>
      </dgm:prSet>
      <dgm:spPr/>
      <dgm:t>
        <a:bodyPr/>
        <a:lstStyle/>
        <a:p>
          <a:endParaRPr lang="es-MX"/>
        </a:p>
      </dgm:t>
    </dgm:pt>
    <dgm:pt modelId="{0CE5BDA4-6C19-472D-A91F-19D2CDDE5BB3}" type="pres">
      <dgm:prSet presAssocID="{F8F95443-D21E-43D6-AE51-D70AABB79384}" presName="level3hierChild" presStyleCnt="0"/>
      <dgm:spPr/>
    </dgm:pt>
    <dgm:pt modelId="{7AB5985D-E74F-48D6-A02A-2FF5905ED18C}" type="pres">
      <dgm:prSet presAssocID="{B9ED5835-D9E1-430F-95C6-2D7294A958A8}" presName="conn2-1" presStyleLbl="parChTrans1D3" presStyleIdx="6" presStyleCnt="8"/>
      <dgm:spPr/>
      <dgm:t>
        <a:bodyPr/>
        <a:lstStyle/>
        <a:p>
          <a:endParaRPr lang="es-MX"/>
        </a:p>
      </dgm:t>
    </dgm:pt>
    <dgm:pt modelId="{E3CEE94F-A285-4D3C-B7F1-F57E60E408A3}" type="pres">
      <dgm:prSet presAssocID="{B9ED5835-D9E1-430F-95C6-2D7294A958A8}" presName="connTx" presStyleLbl="parChTrans1D3" presStyleIdx="6" presStyleCnt="8"/>
      <dgm:spPr/>
      <dgm:t>
        <a:bodyPr/>
        <a:lstStyle/>
        <a:p>
          <a:endParaRPr lang="es-MX"/>
        </a:p>
      </dgm:t>
    </dgm:pt>
    <dgm:pt modelId="{99463894-369B-4A04-80B6-DB6EE9A07B75}" type="pres">
      <dgm:prSet presAssocID="{F093AD37-B33F-4CDE-83D7-289777D0F437}" presName="root2" presStyleCnt="0"/>
      <dgm:spPr/>
    </dgm:pt>
    <dgm:pt modelId="{EB56ABA8-D802-4D08-8BCB-1157536D8A8C}" type="pres">
      <dgm:prSet presAssocID="{F093AD37-B33F-4CDE-83D7-289777D0F437}" presName="LevelTwoTextNode" presStyleLbl="node3" presStyleIdx="6" presStyleCnt="8" custLinFactNeighborX="1086" custLinFactNeighborY="-5064">
        <dgm:presLayoutVars>
          <dgm:chPref val="3"/>
        </dgm:presLayoutVars>
      </dgm:prSet>
      <dgm:spPr/>
      <dgm:t>
        <a:bodyPr/>
        <a:lstStyle/>
        <a:p>
          <a:endParaRPr lang="es-MX"/>
        </a:p>
      </dgm:t>
    </dgm:pt>
    <dgm:pt modelId="{85F49344-F9E0-405F-8032-6786A0250731}" type="pres">
      <dgm:prSet presAssocID="{F093AD37-B33F-4CDE-83D7-289777D0F437}" presName="level3hierChild" presStyleCnt="0"/>
      <dgm:spPr/>
    </dgm:pt>
    <dgm:pt modelId="{CD404280-F048-4043-AC2F-ED0FBF3F25FF}" type="pres">
      <dgm:prSet presAssocID="{23D943A1-5075-4127-98CA-4DB025A91997}" presName="conn2-1" presStyleLbl="parChTrans1D3" presStyleIdx="7" presStyleCnt="8"/>
      <dgm:spPr/>
      <dgm:t>
        <a:bodyPr/>
        <a:lstStyle/>
        <a:p>
          <a:endParaRPr lang="es-MX"/>
        </a:p>
      </dgm:t>
    </dgm:pt>
    <dgm:pt modelId="{3AC71297-FA99-4ED2-B755-FBB47BADFAB5}" type="pres">
      <dgm:prSet presAssocID="{23D943A1-5075-4127-98CA-4DB025A91997}" presName="connTx" presStyleLbl="parChTrans1D3" presStyleIdx="7" presStyleCnt="8"/>
      <dgm:spPr/>
      <dgm:t>
        <a:bodyPr/>
        <a:lstStyle/>
        <a:p>
          <a:endParaRPr lang="es-MX"/>
        </a:p>
      </dgm:t>
    </dgm:pt>
    <dgm:pt modelId="{A7D1254F-ADA6-40B4-8AB4-2AED9FB0A68A}" type="pres">
      <dgm:prSet presAssocID="{132DBABA-78D4-4EC2-8DA8-0B5C569D27C9}" presName="root2" presStyleCnt="0"/>
      <dgm:spPr/>
    </dgm:pt>
    <dgm:pt modelId="{CD782817-DD3D-49B2-ABD4-8AD0F479C001}" type="pres">
      <dgm:prSet presAssocID="{132DBABA-78D4-4EC2-8DA8-0B5C569D27C9}" presName="LevelTwoTextNode" presStyleLbl="node3" presStyleIdx="7" presStyleCnt="8">
        <dgm:presLayoutVars>
          <dgm:chPref val="3"/>
        </dgm:presLayoutVars>
      </dgm:prSet>
      <dgm:spPr/>
      <dgm:t>
        <a:bodyPr/>
        <a:lstStyle/>
        <a:p>
          <a:endParaRPr lang="es-MX"/>
        </a:p>
      </dgm:t>
    </dgm:pt>
    <dgm:pt modelId="{8103FAE3-4FF8-4FEA-88BE-6AA93228BFEE}" type="pres">
      <dgm:prSet presAssocID="{132DBABA-78D4-4EC2-8DA8-0B5C569D27C9}" presName="level3hierChild" presStyleCnt="0"/>
      <dgm:spPr/>
    </dgm:pt>
  </dgm:ptLst>
  <dgm:cxnLst>
    <dgm:cxn modelId="{1FAFEBAF-CED7-43D3-86D2-D78FAD56CD30}" type="presOf" srcId="{D42ACF63-6627-4503-A765-19A53E3B1910}" destId="{5F549DAC-1073-4DE0-B1D3-7B74996C6432}" srcOrd="0" destOrd="0" presId="urn:microsoft.com/office/officeart/2005/8/layout/hierarchy2"/>
    <dgm:cxn modelId="{DA9F2E71-7CE3-44D1-9935-041A3CF7A81B}" srcId="{D56D802A-DEBF-41AC-9FF2-0BFECDFC4BBB}" destId="{D42ACF63-6627-4503-A765-19A53E3B1910}" srcOrd="2" destOrd="0" parTransId="{AED93BC7-B437-4B3A-866A-D31E870C8F3B}" sibTransId="{B4A94A14-69E4-4DF6-A118-0517337506AA}"/>
    <dgm:cxn modelId="{C5404DFA-9FF7-45EE-8E15-3795FFE782FD}" type="presOf" srcId="{62BEA26B-371C-40B0-B537-407EFD812A8F}" destId="{45F102AF-2835-47E6-A086-841B3B76DE9C}" srcOrd="0" destOrd="0" presId="urn:microsoft.com/office/officeart/2005/8/layout/hierarchy2"/>
    <dgm:cxn modelId="{07D0F22A-48C2-4E1D-A49B-D089A6DF1335}" type="presOf" srcId="{132DBABA-78D4-4EC2-8DA8-0B5C569D27C9}" destId="{CD782817-DD3D-49B2-ABD4-8AD0F479C001}" srcOrd="0" destOrd="0" presId="urn:microsoft.com/office/officeart/2005/8/layout/hierarchy2"/>
    <dgm:cxn modelId="{D49C1260-CEAB-48D9-AAA7-22FED6832FBA}" type="presOf" srcId="{62BEA26B-371C-40B0-B537-407EFD812A8F}" destId="{EC685949-83FF-4027-8FC4-05834F8AC044}" srcOrd="1" destOrd="0" presId="urn:microsoft.com/office/officeart/2005/8/layout/hierarchy2"/>
    <dgm:cxn modelId="{1767E676-CAD7-4594-99C7-BEBA188E51CA}" type="presOf" srcId="{D56D802A-DEBF-41AC-9FF2-0BFECDFC4BBB}" destId="{E76941BB-4C9F-4998-80E8-303C94FDD82E}" srcOrd="0" destOrd="0" presId="urn:microsoft.com/office/officeart/2005/8/layout/hierarchy2"/>
    <dgm:cxn modelId="{52C52BE8-67B0-4ABE-8374-7D9BA23D006D}" type="presOf" srcId="{BDB263BF-9116-4606-AC5F-E9AF566C448D}" destId="{6F05FD10-4543-41B5-B226-F9EFC554A7C5}" srcOrd="0" destOrd="0" presId="urn:microsoft.com/office/officeart/2005/8/layout/hierarchy2"/>
    <dgm:cxn modelId="{997806EB-4077-4CA9-AD73-A81995AE05D0}" type="presOf" srcId="{2AFF4130-27B7-4FBA-B90C-C7311ED617B0}" destId="{0DBF3C90-0B31-4817-96CE-7A01314940C2}" srcOrd="1" destOrd="0" presId="urn:microsoft.com/office/officeart/2005/8/layout/hierarchy2"/>
    <dgm:cxn modelId="{BB239E6C-7003-4B0F-9161-1273C91E3972}" type="presOf" srcId="{F8F95443-D21E-43D6-AE51-D70AABB79384}" destId="{D7648CEE-6419-436E-A3D4-52B04F3C29C7}" srcOrd="0" destOrd="0" presId="urn:microsoft.com/office/officeart/2005/8/layout/hierarchy2"/>
    <dgm:cxn modelId="{93FAD6ED-5583-4BCB-BB7D-5B1BEFF64E71}" type="presOf" srcId="{3D1E34DE-140C-4CDA-8D2D-00115D5C1AD8}" destId="{96B75197-2EEA-44E1-B9A9-597F124DCC91}" srcOrd="0" destOrd="0" presId="urn:microsoft.com/office/officeart/2005/8/layout/hierarchy2"/>
    <dgm:cxn modelId="{4690037D-C78A-49E5-A284-8A1B0519214C}" type="presOf" srcId="{767EA50F-F296-4157-99ED-D1E2B19442D6}" destId="{C775CB73-46A3-4544-9C95-B24657346693}" srcOrd="0" destOrd="0" presId="urn:microsoft.com/office/officeart/2005/8/layout/hierarchy2"/>
    <dgm:cxn modelId="{6CA38533-4A9D-4248-9606-92104917E602}" type="presOf" srcId="{767EA50F-F296-4157-99ED-D1E2B19442D6}" destId="{B3E91F9E-70EE-4363-9600-584E34E3982F}" srcOrd="1" destOrd="0" presId="urn:microsoft.com/office/officeart/2005/8/layout/hierarchy2"/>
    <dgm:cxn modelId="{8455300F-CF82-4A66-BE7B-CBDA1A854D3F}" srcId="{3D1E34DE-140C-4CDA-8D2D-00115D5C1AD8}" destId="{71A63ABB-5219-4350-BDAA-5D2D38A366C3}" srcOrd="1" destOrd="0" parTransId="{19B0582F-E729-4D7A-8ECC-DFF5FEA4C59E}" sibTransId="{F6E43D4C-460E-4492-B838-5DC5777A97E7}"/>
    <dgm:cxn modelId="{04B55C27-73AC-4E06-8796-1E0018DEC6AE}" srcId="{D56D802A-DEBF-41AC-9FF2-0BFECDFC4BBB}" destId="{FDE8ADC5-966D-40ED-A478-F8CDEE40FC2C}" srcOrd="3" destOrd="0" parTransId="{2AFF4130-27B7-4FBA-B90C-C7311ED617B0}" sibTransId="{CB1AF2E5-C95F-48CD-8900-2D811D144767}"/>
    <dgm:cxn modelId="{9AE982E8-4FE0-4947-AD29-F2D017B63FD9}" type="presOf" srcId="{A466CA91-39F7-4A6E-BECC-12B165C05A07}" destId="{DD3643C3-B224-4B0C-9A87-6F17F731E57A}" srcOrd="1" destOrd="0" presId="urn:microsoft.com/office/officeart/2005/8/layout/hierarchy2"/>
    <dgm:cxn modelId="{C33845C5-2176-419E-BCFC-F720B5F38508}" type="presOf" srcId="{CAD8A3EF-FAF8-4268-817E-ED2436510EDE}" destId="{EE8D736A-54F9-4094-BDE5-9A745F23ED0D}" srcOrd="0" destOrd="0" presId="urn:microsoft.com/office/officeart/2005/8/layout/hierarchy2"/>
    <dgm:cxn modelId="{6D7F350F-89A7-44A8-A8EC-D361BF056882}" srcId="{71A63ABB-5219-4350-BDAA-5D2D38A366C3}" destId="{132DBABA-78D4-4EC2-8DA8-0B5C569D27C9}" srcOrd="3" destOrd="0" parTransId="{23D943A1-5075-4127-98CA-4DB025A91997}" sibTransId="{B32C8B0F-3D42-477F-9DB9-4D5C53BBF8E6}"/>
    <dgm:cxn modelId="{CFB11C5D-15E4-4E67-A427-D50E9A7FA4AA}" type="presOf" srcId="{BDB263BF-9116-4606-AC5F-E9AF566C448D}" destId="{9CA36759-55D5-4806-83CA-E63B4DA38FDC}" srcOrd="1" destOrd="0" presId="urn:microsoft.com/office/officeart/2005/8/layout/hierarchy2"/>
    <dgm:cxn modelId="{292DAA4A-ED26-4749-A7C1-2B273FA0ED97}" type="presOf" srcId="{19B0582F-E729-4D7A-8ECC-DFF5FEA4C59E}" destId="{E6E57235-AEAC-4B18-A2D5-FD9179D4EC04}" srcOrd="0" destOrd="0" presId="urn:microsoft.com/office/officeart/2005/8/layout/hierarchy2"/>
    <dgm:cxn modelId="{4A19562A-1B6B-4E96-B572-374CC5480AA2}" type="presOf" srcId="{E7748BFE-ACBE-4FE3-87FB-95C5B627E1FA}" destId="{3E771ECE-C44E-4C59-81BD-BB3EA194E650}" srcOrd="0" destOrd="0" presId="urn:microsoft.com/office/officeart/2005/8/layout/hierarchy2"/>
    <dgm:cxn modelId="{51D7A511-0808-480F-8EA9-EB00A6CA9C12}" type="presOf" srcId="{63D3547F-AA40-4265-B753-BCCF31B38AF1}" destId="{3EDABEC7-3522-4FCB-801F-C36E0E5E380A}" srcOrd="0" destOrd="0" presId="urn:microsoft.com/office/officeart/2005/8/layout/hierarchy2"/>
    <dgm:cxn modelId="{1F4D95F6-62E3-49A4-8E53-608B97AEA486}" type="presOf" srcId="{19B0582F-E729-4D7A-8ECC-DFF5FEA4C59E}" destId="{56D6AE6B-80BA-4E18-95ED-FCCE1B0B5609}" srcOrd="1" destOrd="0" presId="urn:microsoft.com/office/officeart/2005/8/layout/hierarchy2"/>
    <dgm:cxn modelId="{D6FE1450-AB1B-4113-9977-ED8DD178004E}" type="presOf" srcId="{AED93BC7-B437-4B3A-866A-D31E870C8F3B}" destId="{21BABFBB-7928-4A2F-8F6C-42C510842FB7}" srcOrd="0" destOrd="0" presId="urn:microsoft.com/office/officeart/2005/8/layout/hierarchy2"/>
    <dgm:cxn modelId="{24901DC2-FDA2-4188-95EF-AA98E907B7CC}" type="presOf" srcId="{4E6AF06C-1570-4CD7-A8F7-A31802318E1F}" destId="{F1D33956-D366-4806-BE29-8B1AFE5CBBC3}" srcOrd="1" destOrd="0" presId="urn:microsoft.com/office/officeart/2005/8/layout/hierarchy2"/>
    <dgm:cxn modelId="{18CBD361-7F06-4360-8811-D76AC5F37DFD}" type="presOf" srcId="{FDE8ADC5-966D-40ED-A478-F8CDEE40FC2C}" destId="{E0E301F0-0389-4F77-BE1E-7A80051EB820}" srcOrd="0" destOrd="0" presId="urn:microsoft.com/office/officeart/2005/8/layout/hierarchy2"/>
    <dgm:cxn modelId="{F2F54308-4191-4ED2-AF86-5B9EEDDBCBE9}" srcId="{71A63ABB-5219-4350-BDAA-5D2D38A366C3}" destId="{F8F95443-D21E-43D6-AE51-D70AABB79384}" srcOrd="1" destOrd="0" parTransId="{BDB263BF-9116-4606-AC5F-E9AF566C448D}" sibTransId="{13786527-1B10-476F-B6FF-808F460BCBD0}"/>
    <dgm:cxn modelId="{CDB336D9-E129-4F3C-9A10-2B3AB3410A96}" type="presOf" srcId="{E7748BFE-ACBE-4FE3-87FB-95C5B627E1FA}" destId="{BBC69317-7181-49A1-941C-BDFCE361DD1F}" srcOrd="1" destOrd="0" presId="urn:microsoft.com/office/officeart/2005/8/layout/hierarchy2"/>
    <dgm:cxn modelId="{32ED12C3-13CD-47AC-A2D2-2CF4EE753FF2}" type="presOf" srcId="{2AFF4130-27B7-4FBA-B90C-C7311ED617B0}" destId="{04BE15A0-759C-4CEA-B501-40FC83B60450}" srcOrd="0" destOrd="0" presId="urn:microsoft.com/office/officeart/2005/8/layout/hierarchy2"/>
    <dgm:cxn modelId="{07CD2A7E-E0D7-4459-948A-74E016ECB5D1}" type="presOf" srcId="{B9ED5835-D9E1-430F-95C6-2D7294A958A8}" destId="{E3CEE94F-A285-4D3C-B7F1-F57E60E408A3}" srcOrd="1" destOrd="0" presId="urn:microsoft.com/office/officeart/2005/8/layout/hierarchy2"/>
    <dgm:cxn modelId="{F6003EC1-35CA-4E7C-B0D4-7164BBADE131}" type="presOf" srcId="{71A63ABB-5219-4350-BDAA-5D2D38A366C3}" destId="{72248BB8-0131-4F06-AF0D-2C4F408D5474}" srcOrd="0" destOrd="0" presId="urn:microsoft.com/office/officeart/2005/8/layout/hierarchy2"/>
    <dgm:cxn modelId="{715CC2BE-F6D2-41F3-B23D-34F29E7C9204}" type="presOf" srcId="{E5935DA1-C81C-460D-ACD4-47AD30D61909}" destId="{E8165BB7-5CC7-4F8C-A101-576E4D2E68D0}" srcOrd="0" destOrd="0" presId="urn:microsoft.com/office/officeart/2005/8/layout/hierarchy2"/>
    <dgm:cxn modelId="{40E77220-60DF-4E2E-B689-A3E43C0DB3EF}" type="presOf" srcId="{A466CA91-39F7-4A6E-BECC-12B165C05A07}" destId="{2432A432-0429-41B8-939A-444DC73E2799}" srcOrd="0" destOrd="0" presId="urn:microsoft.com/office/officeart/2005/8/layout/hierarchy2"/>
    <dgm:cxn modelId="{9B275373-C14F-44C7-92B1-FC88E6E6B3DD}" type="presOf" srcId="{2C339D60-9AE8-499D-905D-49DCB6B3A2FF}" destId="{63E7A3B3-E66F-4FE2-9729-CA525BDFD237}" srcOrd="0" destOrd="0" presId="urn:microsoft.com/office/officeart/2005/8/layout/hierarchy2"/>
    <dgm:cxn modelId="{0F295184-7113-41CD-B9A9-B4EA192F5EBF}" srcId="{D56D802A-DEBF-41AC-9FF2-0BFECDFC4BBB}" destId="{63D3547F-AA40-4265-B753-BCCF31B38AF1}" srcOrd="0" destOrd="0" parTransId="{767EA50F-F296-4157-99ED-D1E2B19442D6}" sibTransId="{E8B8A711-B340-448F-BBAA-22B11752F838}"/>
    <dgm:cxn modelId="{9F6C1A97-4B5C-4ED5-8CAC-00474B551CEA}" type="presOf" srcId="{4E6AF06C-1570-4CD7-A8F7-A31802318E1F}" destId="{57EED00C-4177-4384-8D57-42A0652B816F}" srcOrd="0" destOrd="0" presId="urn:microsoft.com/office/officeart/2005/8/layout/hierarchy2"/>
    <dgm:cxn modelId="{C0195810-8662-4D65-8E0A-CD4F6DD6FE09}" srcId="{71A63ABB-5219-4350-BDAA-5D2D38A366C3}" destId="{2C339D60-9AE8-499D-905D-49DCB6B3A2FF}" srcOrd="0" destOrd="0" parTransId="{CAD8A3EF-FAF8-4268-817E-ED2436510EDE}" sibTransId="{E7B3BEB7-218D-467C-BC01-02FB8721B2A1}"/>
    <dgm:cxn modelId="{BFDDA666-D338-4CB9-B10A-20872943492F}" type="presOf" srcId="{FDBE3C3C-EC3F-4097-BA10-07B4FC39E6BB}" destId="{4E3D4B55-9133-46F7-A633-CF89DC228DA4}" srcOrd="0" destOrd="0" presId="urn:microsoft.com/office/officeart/2005/8/layout/hierarchy2"/>
    <dgm:cxn modelId="{5DF8C5A6-1092-4A4A-B808-4DDBC354B913}" srcId="{727CD947-6B23-4A90-8F27-C8165E985B9C}" destId="{3D1E34DE-140C-4CDA-8D2D-00115D5C1AD8}" srcOrd="0" destOrd="0" parTransId="{19D6E672-80B3-42D9-86CF-C29606114121}" sibTransId="{05137E71-D6BE-4B0B-82B1-8EBE33D88042}"/>
    <dgm:cxn modelId="{9CD2D457-7504-4558-9650-3C27409121D3}" type="presOf" srcId="{B9ED5835-D9E1-430F-95C6-2D7294A958A8}" destId="{7AB5985D-E74F-48D6-A02A-2FF5905ED18C}" srcOrd="0" destOrd="0" presId="urn:microsoft.com/office/officeart/2005/8/layout/hierarchy2"/>
    <dgm:cxn modelId="{4DB04C46-CD4A-4CC3-B930-804BCAF423FA}" type="presOf" srcId="{F093AD37-B33F-4CDE-83D7-289777D0F437}" destId="{EB56ABA8-D802-4D08-8BCB-1157536D8A8C}" srcOrd="0" destOrd="0" presId="urn:microsoft.com/office/officeart/2005/8/layout/hierarchy2"/>
    <dgm:cxn modelId="{1386301A-8192-4430-AF80-894203F219DA}" type="presOf" srcId="{23D943A1-5075-4127-98CA-4DB025A91997}" destId="{CD404280-F048-4043-AC2F-ED0FBF3F25FF}" srcOrd="0" destOrd="0" presId="urn:microsoft.com/office/officeart/2005/8/layout/hierarchy2"/>
    <dgm:cxn modelId="{5248F5DD-ED8A-456E-9398-481B3924DD96}" type="presOf" srcId="{CAD8A3EF-FAF8-4268-817E-ED2436510EDE}" destId="{C633F10C-2ECE-4107-86B2-0F23C8ED61F6}" srcOrd="1" destOrd="0" presId="urn:microsoft.com/office/officeart/2005/8/layout/hierarchy2"/>
    <dgm:cxn modelId="{57836C01-8510-4887-88D0-2077C6D7CA4D}" srcId="{FDE8ADC5-966D-40ED-A478-F8CDEE40FC2C}" destId="{359B1198-1C06-4E5C-9320-89882314F7B7}" srcOrd="0" destOrd="0" parTransId="{E7748BFE-ACBE-4FE3-87FB-95C5B627E1FA}" sibTransId="{3976E627-DCB3-429A-80F4-BF3C91F24A19}"/>
    <dgm:cxn modelId="{F6E41F16-1DCB-4B69-A943-15E530EB11D3}" type="presOf" srcId="{23D943A1-5075-4127-98CA-4DB025A91997}" destId="{3AC71297-FA99-4ED2-B755-FBB47BADFAB5}" srcOrd="1" destOrd="0" presId="urn:microsoft.com/office/officeart/2005/8/layout/hierarchy2"/>
    <dgm:cxn modelId="{B66AF4FB-F3C7-4EFA-BBB4-4E7B032F17AA}" type="presOf" srcId="{727CD947-6B23-4A90-8F27-C8165E985B9C}" destId="{9A8C02C4-47AD-4F4C-8CCA-EF071293AB03}" srcOrd="0" destOrd="0" presId="urn:microsoft.com/office/officeart/2005/8/layout/hierarchy2"/>
    <dgm:cxn modelId="{97675795-CD9C-4622-8933-ED7593658BB1}" type="presOf" srcId="{359B1198-1C06-4E5C-9320-89882314F7B7}" destId="{A718E45B-A1FF-44F9-BC72-B9C23351C88A}" srcOrd="0" destOrd="0" presId="urn:microsoft.com/office/officeart/2005/8/layout/hierarchy2"/>
    <dgm:cxn modelId="{2A38C7CC-1B6F-4BD3-99D7-0189FCDA474C}" srcId="{FDE8ADC5-966D-40ED-A478-F8CDEE40FC2C}" destId="{FDBE3C3C-EC3F-4097-BA10-07B4FC39E6BB}" srcOrd="1" destOrd="0" parTransId="{62BEA26B-371C-40B0-B537-407EFD812A8F}" sibTransId="{83129FE7-B29E-4A2C-8B3F-54B828582933}"/>
    <dgm:cxn modelId="{3D8E6041-D16A-44B8-B847-B8E3C093C3ED}" srcId="{71A63ABB-5219-4350-BDAA-5D2D38A366C3}" destId="{F093AD37-B33F-4CDE-83D7-289777D0F437}" srcOrd="2" destOrd="0" parTransId="{B9ED5835-D9E1-430F-95C6-2D7294A958A8}" sibTransId="{F358C988-A00E-4967-ABBC-9C53040A6BE4}"/>
    <dgm:cxn modelId="{1EFF2AFB-99D1-4F26-BC3B-95E75853C2B5}" srcId="{D56D802A-DEBF-41AC-9FF2-0BFECDFC4BBB}" destId="{E5935DA1-C81C-460D-ACD4-47AD30D61909}" srcOrd="1" destOrd="0" parTransId="{A466CA91-39F7-4A6E-BECC-12B165C05A07}" sibTransId="{4DB45BA2-3DF1-4A9C-9A65-91871E70A821}"/>
    <dgm:cxn modelId="{00B7BC7C-9D17-43B3-A355-15C2C87C0535}" srcId="{3D1E34DE-140C-4CDA-8D2D-00115D5C1AD8}" destId="{D56D802A-DEBF-41AC-9FF2-0BFECDFC4BBB}" srcOrd="0" destOrd="0" parTransId="{4E6AF06C-1570-4CD7-A8F7-A31802318E1F}" sibTransId="{61D0314E-3ADF-4479-8AE9-90E4EF8675FE}"/>
    <dgm:cxn modelId="{3D1892C6-CB60-4177-B2E3-4C64E38D12BD}" type="presOf" srcId="{AED93BC7-B437-4B3A-866A-D31E870C8F3B}" destId="{3AB6DC70-E201-44E0-B3ED-A6EC95C23D7A}" srcOrd="1" destOrd="0" presId="urn:microsoft.com/office/officeart/2005/8/layout/hierarchy2"/>
    <dgm:cxn modelId="{DEDC044F-1B00-4229-AD58-AF60AA87C21F}" type="presParOf" srcId="{9A8C02C4-47AD-4F4C-8CCA-EF071293AB03}" destId="{4D93C03D-4E42-458F-ACA3-C1C5F50123BF}" srcOrd="0" destOrd="0" presId="urn:microsoft.com/office/officeart/2005/8/layout/hierarchy2"/>
    <dgm:cxn modelId="{1FC228DB-298B-47C3-BDF4-CA6998725C3D}" type="presParOf" srcId="{4D93C03D-4E42-458F-ACA3-C1C5F50123BF}" destId="{96B75197-2EEA-44E1-B9A9-597F124DCC91}" srcOrd="0" destOrd="0" presId="urn:microsoft.com/office/officeart/2005/8/layout/hierarchy2"/>
    <dgm:cxn modelId="{0B43C933-3F89-4B33-9835-7076C4AE3F33}" type="presParOf" srcId="{4D93C03D-4E42-458F-ACA3-C1C5F50123BF}" destId="{0D83EBEE-877F-451A-9961-04C01DC4D29E}" srcOrd="1" destOrd="0" presId="urn:microsoft.com/office/officeart/2005/8/layout/hierarchy2"/>
    <dgm:cxn modelId="{11D2E19E-96D7-4E11-98CF-AFF0E5A43612}" type="presParOf" srcId="{0D83EBEE-877F-451A-9961-04C01DC4D29E}" destId="{57EED00C-4177-4384-8D57-42A0652B816F}" srcOrd="0" destOrd="0" presId="urn:microsoft.com/office/officeart/2005/8/layout/hierarchy2"/>
    <dgm:cxn modelId="{2DC70EED-70E4-4637-B1F5-9D59A31F5F46}" type="presParOf" srcId="{57EED00C-4177-4384-8D57-42A0652B816F}" destId="{F1D33956-D366-4806-BE29-8B1AFE5CBBC3}" srcOrd="0" destOrd="0" presId="urn:microsoft.com/office/officeart/2005/8/layout/hierarchy2"/>
    <dgm:cxn modelId="{77BBE442-4CDA-4037-A3F3-8ADEF8246EEB}" type="presParOf" srcId="{0D83EBEE-877F-451A-9961-04C01DC4D29E}" destId="{22048043-D748-4D37-8015-EE0171998573}" srcOrd="1" destOrd="0" presId="urn:microsoft.com/office/officeart/2005/8/layout/hierarchy2"/>
    <dgm:cxn modelId="{70E70746-7C48-426F-83DB-E34A5FB03570}" type="presParOf" srcId="{22048043-D748-4D37-8015-EE0171998573}" destId="{E76941BB-4C9F-4998-80E8-303C94FDD82E}" srcOrd="0" destOrd="0" presId="urn:microsoft.com/office/officeart/2005/8/layout/hierarchy2"/>
    <dgm:cxn modelId="{0306FE86-7B28-40F9-B8EC-CE5B56424901}" type="presParOf" srcId="{22048043-D748-4D37-8015-EE0171998573}" destId="{E6A99AA7-56F7-4565-AF70-6E91BB3A92A1}" srcOrd="1" destOrd="0" presId="urn:microsoft.com/office/officeart/2005/8/layout/hierarchy2"/>
    <dgm:cxn modelId="{EA9A55EE-520D-4E0F-BF5C-7BCC1360148D}" type="presParOf" srcId="{E6A99AA7-56F7-4565-AF70-6E91BB3A92A1}" destId="{C775CB73-46A3-4544-9C95-B24657346693}" srcOrd="0" destOrd="0" presId="urn:microsoft.com/office/officeart/2005/8/layout/hierarchy2"/>
    <dgm:cxn modelId="{1E5D9C54-75A2-4402-9C31-C0DB0C032BB8}" type="presParOf" srcId="{C775CB73-46A3-4544-9C95-B24657346693}" destId="{B3E91F9E-70EE-4363-9600-584E34E3982F}" srcOrd="0" destOrd="0" presId="urn:microsoft.com/office/officeart/2005/8/layout/hierarchy2"/>
    <dgm:cxn modelId="{88571CE1-9BD8-45A4-9F02-1D2170576B68}" type="presParOf" srcId="{E6A99AA7-56F7-4565-AF70-6E91BB3A92A1}" destId="{67066487-53F0-4851-BE84-5C469B78C008}" srcOrd="1" destOrd="0" presId="urn:microsoft.com/office/officeart/2005/8/layout/hierarchy2"/>
    <dgm:cxn modelId="{96F1182E-1B85-4434-9610-CBFAB45E3DAE}" type="presParOf" srcId="{67066487-53F0-4851-BE84-5C469B78C008}" destId="{3EDABEC7-3522-4FCB-801F-C36E0E5E380A}" srcOrd="0" destOrd="0" presId="urn:microsoft.com/office/officeart/2005/8/layout/hierarchy2"/>
    <dgm:cxn modelId="{A1DF4A13-A377-43AF-9BC8-201AFD84FDB9}" type="presParOf" srcId="{67066487-53F0-4851-BE84-5C469B78C008}" destId="{6F8EE968-FB68-47A8-83D7-02670EF6664F}" srcOrd="1" destOrd="0" presId="urn:microsoft.com/office/officeart/2005/8/layout/hierarchy2"/>
    <dgm:cxn modelId="{B7172955-91BC-4099-AF2D-313E0E356AB7}" type="presParOf" srcId="{E6A99AA7-56F7-4565-AF70-6E91BB3A92A1}" destId="{2432A432-0429-41B8-939A-444DC73E2799}" srcOrd="2" destOrd="0" presId="urn:microsoft.com/office/officeart/2005/8/layout/hierarchy2"/>
    <dgm:cxn modelId="{9F597075-43DC-4F67-9BBE-EAE1E1E3183D}" type="presParOf" srcId="{2432A432-0429-41B8-939A-444DC73E2799}" destId="{DD3643C3-B224-4B0C-9A87-6F17F731E57A}" srcOrd="0" destOrd="0" presId="urn:microsoft.com/office/officeart/2005/8/layout/hierarchy2"/>
    <dgm:cxn modelId="{55001754-B882-4E8E-B503-B15F34327715}" type="presParOf" srcId="{E6A99AA7-56F7-4565-AF70-6E91BB3A92A1}" destId="{58B76779-0002-4172-B51F-BF0D74AD3964}" srcOrd="3" destOrd="0" presId="urn:microsoft.com/office/officeart/2005/8/layout/hierarchy2"/>
    <dgm:cxn modelId="{2D4F15F7-4CFD-4055-AA5C-2FFB1DC0DED3}" type="presParOf" srcId="{58B76779-0002-4172-B51F-BF0D74AD3964}" destId="{E8165BB7-5CC7-4F8C-A101-576E4D2E68D0}" srcOrd="0" destOrd="0" presId="urn:microsoft.com/office/officeart/2005/8/layout/hierarchy2"/>
    <dgm:cxn modelId="{D69E8402-AC0D-4CAB-ADC2-5BCFE70594DE}" type="presParOf" srcId="{58B76779-0002-4172-B51F-BF0D74AD3964}" destId="{4802AE1B-E531-4E3B-96BB-1103458B5F3D}" srcOrd="1" destOrd="0" presId="urn:microsoft.com/office/officeart/2005/8/layout/hierarchy2"/>
    <dgm:cxn modelId="{1F0FE3EC-CE3D-49EC-8DC1-EDB2B423678F}" type="presParOf" srcId="{E6A99AA7-56F7-4565-AF70-6E91BB3A92A1}" destId="{21BABFBB-7928-4A2F-8F6C-42C510842FB7}" srcOrd="4" destOrd="0" presId="urn:microsoft.com/office/officeart/2005/8/layout/hierarchy2"/>
    <dgm:cxn modelId="{D78957AF-84C2-4F22-BF5C-7DA24EAE6517}" type="presParOf" srcId="{21BABFBB-7928-4A2F-8F6C-42C510842FB7}" destId="{3AB6DC70-E201-44E0-B3ED-A6EC95C23D7A}" srcOrd="0" destOrd="0" presId="urn:microsoft.com/office/officeart/2005/8/layout/hierarchy2"/>
    <dgm:cxn modelId="{1CB22DF2-49E7-4704-9D6C-8B903A7D9D86}" type="presParOf" srcId="{E6A99AA7-56F7-4565-AF70-6E91BB3A92A1}" destId="{49E6466F-0C90-4414-A261-27A3596F4A20}" srcOrd="5" destOrd="0" presId="urn:microsoft.com/office/officeart/2005/8/layout/hierarchy2"/>
    <dgm:cxn modelId="{6B6C9916-9706-47EF-9A22-7F7930D1F93D}" type="presParOf" srcId="{49E6466F-0C90-4414-A261-27A3596F4A20}" destId="{5F549DAC-1073-4DE0-B1D3-7B74996C6432}" srcOrd="0" destOrd="0" presId="urn:microsoft.com/office/officeart/2005/8/layout/hierarchy2"/>
    <dgm:cxn modelId="{81630892-7035-4F83-A853-DFB93FD28191}" type="presParOf" srcId="{49E6466F-0C90-4414-A261-27A3596F4A20}" destId="{BE1EBCE2-8767-46E6-A78C-9AC9332F3E83}" srcOrd="1" destOrd="0" presId="urn:microsoft.com/office/officeart/2005/8/layout/hierarchy2"/>
    <dgm:cxn modelId="{BB48F237-498A-445D-84BF-71E79A31F132}" type="presParOf" srcId="{E6A99AA7-56F7-4565-AF70-6E91BB3A92A1}" destId="{04BE15A0-759C-4CEA-B501-40FC83B60450}" srcOrd="6" destOrd="0" presId="urn:microsoft.com/office/officeart/2005/8/layout/hierarchy2"/>
    <dgm:cxn modelId="{5A7427E3-A232-4532-9858-79FAA4C5E839}" type="presParOf" srcId="{04BE15A0-759C-4CEA-B501-40FC83B60450}" destId="{0DBF3C90-0B31-4817-96CE-7A01314940C2}" srcOrd="0" destOrd="0" presId="urn:microsoft.com/office/officeart/2005/8/layout/hierarchy2"/>
    <dgm:cxn modelId="{DA941846-2AE1-4B65-9C6D-F0E150FA52E9}" type="presParOf" srcId="{E6A99AA7-56F7-4565-AF70-6E91BB3A92A1}" destId="{6F761475-6211-4B67-8B87-450B6E0B9B11}" srcOrd="7" destOrd="0" presId="urn:microsoft.com/office/officeart/2005/8/layout/hierarchy2"/>
    <dgm:cxn modelId="{03B80F5F-21AB-4020-A6C4-A740AD3CE245}" type="presParOf" srcId="{6F761475-6211-4B67-8B87-450B6E0B9B11}" destId="{E0E301F0-0389-4F77-BE1E-7A80051EB820}" srcOrd="0" destOrd="0" presId="urn:microsoft.com/office/officeart/2005/8/layout/hierarchy2"/>
    <dgm:cxn modelId="{B83FA78F-77BE-4A0F-8C3F-0A9B964E66CB}" type="presParOf" srcId="{6F761475-6211-4B67-8B87-450B6E0B9B11}" destId="{13220C66-9AA6-4425-A698-A557D78C9407}" srcOrd="1" destOrd="0" presId="urn:microsoft.com/office/officeart/2005/8/layout/hierarchy2"/>
    <dgm:cxn modelId="{ABAC9D60-28BE-44E1-B183-C3FC63072089}" type="presParOf" srcId="{13220C66-9AA6-4425-A698-A557D78C9407}" destId="{3E771ECE-C44E-4C59-81BD-BB3EA194E650}" srcOrd="0" destOrd="0" presId="urn:microsoft.com/office/officeart/2005/8/layout/hierarchy2"/>
    <dgm:cxn modelId="{6EEE8AC4-05BB-42E7-BD0A-33E9960D8195}" type="presParOf" srcId="{3E771ECE-C44E-4C59-81BD-BB3EA194E650}" destId="{BBC69317-7181-49A1-941C-BDFCE361DD1F}" srcOrd="0" destOrd="0" presId="urn:microsoft.com/office/officeart/2005/8/layout/hierarchy2"/>
    <dgm:cxn modelId="{A7C41263-2784-4F07-A661-1DDC7C046164}" type="presParOf" srcId="{13220C66-9AA6-4425-A698-A557D78C9407}" destId="{E6CCAA2E-BD61-43F4-834F-0D54AC10E5FA}" srcOrd="1" destOrd="0" presId="urn:microsoft.com/office/officeart/2005/8/layout/hierarchy2"/>
    <dgm:cxn modelId="{D744AFCE-779B-4470-97EE-F969F1B93D65}" type="presParOf" srcId="{E6CCAA2E-BD61-43F4-834F-0D54AC10E5FA}" destId="{A718E45B-A1FF-44F9-BC72-B9C23351C88A}" srcOrd="0" destOrd="0" presId="urn:microsoft.com/office/officeart/2005/8/layout/hierarchy2"/>
    <dgm:cxn modelId="{8615A192-BDA6-40D4-B7D0-198668B8EA82}" type="presParOf" srcId="{E6CCAA2E-BD61-43F4-834F-0D54AC10E5FA}" destId="{832EFD1D-FAC7-4F17-9A2E-8D7924C13C83}" srcOrd="1" destOrd="0" presId="urn:microsoft.com/office/officeart/2005/8/layout/hierarchy2"/>
    <dgm:cxn modelId="{7B63CC33-B854-445E-9683-60DA32409FCC}" type="presParOf" srcId="{13220C66-9AA6-4425-A698-A557D78C9407}" destId="{45F102AF-2835-47E6-A086-841B3B76DE9C}" srcOrd="2" destOrd="0" presId="urn:microsoft.com/office/officeart/2005/8/layout/hierarchy2"/>
    <dgm:cxn modelId="{F636AEB9-82F5-41A8-8230-81A9828D74E6}" type="presParOf" srcId="{45F102AF-2835-47E6-A086-841B3B76DE9C}" destId="{EC685949-83FF-4027-8FC4-05834F8AC044}" srcOrd="0" destOrd="0" presId="urn:microsoft.com/office/officeart/2005/8/layout/hierarchy2"/>
    <dgm:cxn modelId="{30DFED82-F9FC-4DE2-8956-E4EF4C91482F}" type="presParOf" srcId="{13220C66-9AA6-4425-A698-A557D78C9407}" destId="{B99C596B-3840-43B5-84DB-EA31C0A10B58}" srcOrd="3" destOrd="0" presId="urn:microsoft.com/office/officeart/2005/8/layout/hierarchy2"/>
    <dgm:cxn modelId="{B7F07E39-9C18-4169-BB9E-5EDEC12E0D12}" type="presParOf" srcId="{B99C596B-3840-43B5-84DB-EA31C0A10B58}" destId="{4E3D4B55-9133-46F7-A633-CF89DC228DA4}" srcOrd="0" destOrd="0" presId="urn:microsoft.com/office/officeart/2005/8/layout/hierarchy2"/>
    <dgm:cxn modelId="{5B6C13E0-981E-4F7D-B3BA-C4E63A0E41F4}" type="presParOf" srcId="{B99C596B-3840-43B5-84DB-EA31C0A10B58}" destId="{E6BF107C-958E-4E8D-93B2-4BDB0791719F}" srcOrd="1" destOrd="0" presId="urn:microsoft.com/office/officeart/2005/8/layout/hierarchy2"/>
    <dgm:cxn modelId="{70846DFA-4C20-41E0-9891-A1AF8BB45C7D}" type="presParOf" srcId="{0D83EBEE-877F-451A-9961-04C01DC4D29E}" destId="{E6E57235-AEAC-4B18-A2D5-FD9179D4EC04}" srcOrd="2" destOrd="0" presId="urn:microsoft.com/office/officeart/2005/8/layout/hierarchy2"/>
    <dgm:cxn modelId="{414680DB-C39B-49C3-AE6A-2BF8975AB76E}" type="presParOf" srcId="{E6E57235-AEAC-4B18-A2D5-FD9179D4EC04}" destId="{56D6AE6B-80BA-4E18-95ED-FCCE1B0B5609}" srcOrd="0" destOrd="0" presId="urn:microsoft.com/office/officeart/2005/8/layout/hierarchy2"/>
    <dgm:cxn modelId="{27CB8B77-3C05-40B7-8231-98EB561F4CEA}" type="presParOf" srcId="{0D83EBEE-877F-451A-9961-04C01DC4D29E}" destId="{6BC7D0BE-67D1-4E95-A73E-2B6AA13FEBA4}" srcOrd="3" destOrd="0" presId="urn:microsoft.com/office/officeart/2005/8/layout/hierarchy2"/>
    <dgm:cxn modelId="{949B353A-E508-409F-823E-41EB800A7BDC}" type="presParOf" srcId="{6BC7D0BE-67D1-4E95-A73E-2B6AA13FEBA4}" destId="{72248BB8-0131-4F06-AF0D-2C4F408D5474}" srcOrd="0" destOrd="0" presId="urn:microsoft.com/office/officeart/2005/8/layout/hierarchy2"/>
    <dgm:cxn modelId="{42C64D3F-EE9B-4C9C-81F4-7337381D88DB}" type="presParOf" srcId="{6BC7D0BE-67D1-4E95-A73E-2B6AA13FEBA4}" destId="{A40BDB5C-6BFA-43C3-9E33-B745BDC8C3C1}" srcOrd="1" destOrd="0" presId="urn:microsoft.com/office/officeart/2005/8/layout/hierarchy2"/>
    <dgm:cxn modelId="{8658B8EE-86BD-4633-9DCD-633DC66226C2}" type="presParOf" srcId="{A40BDB5C-6BFA-43C3-9E33-B745BDC8C3C1}" destId="{EE8D736A-54F9-4094-BDE5-9A745F23ED0D}" srcOrd="0" destOrd="0" presId="urn:microsoft.com/office/officeart/2005/8/layout/hierarchy2"/>
    <dgm:cxn modelId="{2C4E5DF8-073E-4488-933D-D5F1757D67E8}" type="presParOf" srcId="{EE8D736A-54F9-4094-BDE5-9A745F23ED0D}" destId="{C633F10C-2ECE-4107-86B2-0F23C8ED61F6}" srcOrd="0" destOrd="0" presId="urn:microsoft.com/office/officeart/2005/8/layout/hierarchy2"/>
    <dgm:cxn modelId="{F0BAEBED-F16F-4510-99B6-E81C85FA894D}" type="presParOf" srcId="{A40BDB5C-6BFA-43C3-9E33-B745BDC8C3C1}" destId="{E599676D-D42E-4320-855E-F3EA5B630A46}" srcOrd="1" destOrd="0" presId="urn:microsoft.com/office/officeart/2005/8/layout/hierarchy2"/>
    <dgm:cxn modelId="{EC12481E-A26A-4306-96AD-9FA5BE270597}" type="presParOf" srcId="{E599676D-D42E-4320-855E-F3EA5B630A46}" destId="{63E7A3B3-E66F-4FE2-9729-CA525BDFD237}" srcOrd="0" destOrd="0" presId="urn:microsoft.com/office/officeart/2005/8/layout/hierarchy2"/>
    <dgm:cxn modelId="{867A1413-C640-4E53-9593-355891BB14D4}" type="presParOf" srcId="{E599676D-D42E-4320-855E-F3EA5B630A46}" destId="{64FF3664-5ABB-44EF-8A01-EBAD3C6FB7CA}" srcOrd="1" destOrd="0" presId="urn:microsoft.com/office/officeart/2005/8/layout/hierarchy2"/>
    <dgm:cxn modelId="{35FDBC51-401F-4F46-BB81-61F5A21D0326}" type="presParOf" srcId="{A40BDB5C-6BFA-43C3-9E33-B745BDC8C3C1}" destId="{6F05FD10-4543-41B5-B226-F9EFC554A7C5}" srcOrd="2" destOrd="0" presId="urn:microsoft.com/office/officeart/2005/8/layout/hierarchy2"/>
    <dgm:cxn modelId="{DD4CEDC2-E358-46BA-9209-F85655C00F00}" type="presParOf" srcId="{6F05FD10-4543-41B5-B226-F9EFC554A7C5}" destId="{9CA36759-55D5-4806-83CA-E63B4DA38FDC}" srcOrd="0" destOrd="0" presId="urn:microsoft.com/office/officeart/2005/8/layout/hierarchy2"/>
    <dgm:cxn modelId="{262122B1-5397-4AC3-A66C-73D2E5DD929C}" type="presParOf" srcId="{A40BDB5C-6BFA-43C3-9E33-B745BDC8C3C1}" destId="{2AB7DFA4-3862-4FF4-A1C7-C7BF86F6452C}" srcOrd="3" destOrd="0" presId="urn:microsoft.com/office/officeart/2005/8/layout/hierarchy2"/>
    <dgm:cxn modelId="{B0D79709-EB1C-465E-B4F2-91D46BCDE53E}" type="presParOf" srcId="{2AB7DFA4-3862-4FF4-A1C7-C7BF86F6452C}" destId="{D7648CEE-6419-436E-A3D4-52B04F3C29C7}" srcOrd="0" destOrd="0" presId="urn:microsoft.com/office/officeart/2005/8/layout/hierarchy2"/>
    <dgm:cxn modelId="{FFC0E450-E3A2-491E-8E54-7F5C8D015DEF}" type="presParOf" srcId="{2AB7DFA4-3862-4FF4-A1C7-C7BF86F6452C}" destId="{0CE5BDA4-6C19-472D-A91F-19D2CDDE5BB3}" srcOrd="1" destOrd="0" presId="urn:microsoft.com/office/officeart/2005/8/layout/hierarchy2"/>
    <dgm:cxn modelId="{78589D33-8874-4A6C-800B-38943B6962DD}" type="presParOf" srcId="{A40BDB5C-6BFA-43C3-9E33-B745BDC8C3C1}" destId="{7AB5985D-E74F-48D6-A02A-2FF5905ED18C}" srcOrd="4" destOrd="0" presId="urn:microsoft.com/office/officeart/2005/8/layout/hierarchy2"/>
    <dgm:cxn modelId="{D62B44A8-36EC-4F17-801B-C7D43EA68AE6}" type="presParOf" srcId="{7AB5985D-E74F-48D6-A02A-2FF5905ED18C}" destId="{E3CEE94F-A285-4D3C-B7F1-F57E60E408A3}" srcOrd="0" destOrd="0" presId="urn:microsoft.com/office/officeart/2005/8/layout/hierarchy2"/>
    <dgm:cxn modelId="{F480F89C-F05B-4053-BA1C-4C73ACD4C170}" type="presParOf" srcId="{A40BDB5C-6BFA-43C3-9E33-B745BDC8C3C1}" destId="{99463894-369B-4A04-80B6-DB6EE9A07B75}" srcOrd="5" destOrd="0" presId="urn:microsoft.com/office/officeart/2005/8/layout/hierarchy2"/>
    <dgm:cxn modelId="{CF4C3375-F710-459E-9BBD-2D9CEC48E37F}" type="presParOf" srcId="{99463894-369B-4A04-80B6-DB6EE9A07B75}" destId="{EB56ABA8-D802-4D08-8BCB-1157536D8A8C}" srcOrd="0" destOrd="0" presId="urn:microsoft.com/office/officeart/2005/8/layout/hierarchy2"/>
    <dgm:cxn modelId="{234633C2-E314-45EB-8D84-4B16BCAD9669}" type="presParOf" srcId="{99463894-369B-4A04-80B6-DB6EE9A07B75}" destId="{85F49344-F9E0-405F-8032-6786A0250731}" srcOrd="1" destOrd="0" presId="urn:microsoft.com/office/officeart/2005/8/layout/hierarchy2"/>
    <dgm:cxn modelId="{CC5A41AD-F6D3-41F5-9B4F-5CA5D00E991D}" type="presParOf" srcId="{A40BDB5C-6BFA-43C3-9E33-B745BDC8C3C1}" destId="{CD404280-F048-4043-AC2F-ED0FBF3F25FF}" srcOrd="6" destOrd="0" presId="urn:microsoft.com/office/officeart/2005/8/layout/hierarchy2"/>
    <dgm:cxn modelId="{9F7CA431-1FC5-4B52-9AD9-BBE626AB35E0}" type="presParOf" srcId="{CD404280-F048-4043-AC2F-ED0FBF3F25FF}" destId="{3AC71297-FA99-4ED2-B755-FBB47BADFAB5}" srcOrd="0" destOrd="0" presId="urn:microsoft.com/office/officeart/2005/8/layout/hierarchy2"/>
    <dgm:cxn modelId="{E5C7DAC5-A5D2-408E-B3E0-F3C43662D165}" type="presParOf" srcId="{A40BDB5C-6BFA-43C3-9E33-B745BDC8C3C1}" destId="{A7D1254F-ADA6-40B4-8AB4-2AED9FB0A68A}" srcOrd="7" destOrd="0" presId="urn:microsoft.com/office/officeart/2005/8/layout/hierarchy2"/>
    <dgm:cxn modelId="{F7FF01C5-080B-47EB-9EBB-35A558953842}" type="presParOf" srcId="{A7D1254F-ADA6-40B4-8AB4-2AED9FB0A68A}" destId="{CD782817-DD3D-49B2-ABD4-8AD0F479C001}" srcOrd="0" destOrd="0" presId="urn:microsoft.com/office/officeart/2005/8/layout/hierarchy2"/>
    <dgm:cxn modelId="{8B92E481-3584-47BD-9C87-C90BA81243E7}" type="presParOf" srcId="{A7D1254F-ADA6-40B4-8AB4-2AED9FB0A68A}" destId="{8103FAE3-4FF8-4FEA-88BE-6AA93228BFEE}" srcOrd="1" destOrd="0" presId="urn:microsoft.com/office/officeart/2005/8/layout/hierarchy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5C016-0DF5-44F6-8D3C-9ED990446817}">
      <dsp:nvSpPr>
        <dsp:cNvPr id="0" name=""/>
        <dsp:cNvSpPr/>
      </dsp:nvSpPr>
      <dsp:spPr>
        <a:xfrm>
          <a:off x="982559" y="662580"/>
          <a:ext cx="2091911" cy="1418400"/>
        </a:xfrm>
        <a:prstGeom prst="rect">
          <a:avLst/>
        </a:prstGeom>
        <a:solidFill>
          <a:schemeClr val="accent6">
            <a:lumMod val="20000"/>
            <a:lumOff val="80000"/>
          </a:schemeClr>
        </a:solidFill>
        <a:ln w="9525" cap="flat" cmpd="sng" algn="ctr">
          <a:solidFill>
            <a:schemeClr val="accent6">
              <a:lumMod val="20000"/>
              <a:lumOff val="80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s-CO" sz="1600" b="1" kern="1200" dirty="0" smtClean="0">
              <a:latin typeface="Arial Narrow" pitchFamily="34" charset="0"/>
            </a:rPr>
            <a:t>Establecido el sistema de monitoreo uso, calidad y precios</a:t>
          </a:r>
          <a:endParaRPr lang="es-CO" sz="1600" b="1" kern="1200" dirty="0">
            <a:latin typeface="Arial Narrow" pitchFamily="34" charset="0"/>
          </a:endParaRPr>
        </a:p>
      </dsp:txBody>
      <dsp:txXfrm>
        <a:off x="1317265" y="662580"/>
        <a:ext cx="1757205" cy="1418400"/>
      </dsp:txXfrm>
    </dsp:sp>
    <dsp:sp modelId="{FA120362-7C26-4284-B3C3-B58D535323BE}">
      <dsp:nvSpPr>
        <dsp:cNvPr id="0" name=""/>
        <dsp:cNvSpPr/>
      </dsp:nvSpPr>
      <dsp:spPr>
        <a:xfrm>
          <a:off x="292397" y="151266"/>
          <a:ext cx="931740" cy="12782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2013</a:t>
          </a:r>
          <a:endParaRPr lang="es-CO" sz="2600" kern="1200" dirty="0">
            <a:solidFill>
              <a:schemeClr val="bg1"/>
            </a:solidFill>
            <a:latin typeface="Arial Narrow" pitchFamily="34" charset="0"/>
          </a:endParaRPr>
        </a:p>
      </dsp:txBody>
      <dsp:txXfrm>
        <a:off x="428847" y="338466"/>
        <a:ext cx="658840" cy="903882"/>
      </dsp:txXfrm>
    </dsp:sp>
    <dsp:sp modelId="{87DC2C18-689D-4524-ACB2-BFAB3833367E}">
      <dsp:nvSpPr>
        <dsp:cNvPr id="0" name=""/>
        <dsp:cNvSpPr/>
      </dsp:nvSpPr>
      <dsp:spPr>
        <a:xfrm>
          <a:off x="4006211" y="662580"/>
          <a:ext cx="1917423" cy="1278921"/>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r" defTabSz="622300">
            <a:lnSpc>
              <a:spcPct val="90000"/>
            </a:lnSpc>
            <a:spcBef>
              <a:spcPct val="0"/>
            </a:spcBef>
            <a:spcAft>
              <a:spcPct val="35000"/>
            </a:spcAft>
          </a:pPr>
          <a:r>
            <a:rPr lang="es-CO" sz="1400" kern="1200" dirty="0" smtClean="0">
              <a:latin typeface="Arial Narrow" pitchFamily="34" charset="0"/>
            </a:rPr>
            <a:t>Reducción sostenida en los precios por categorías farmacológicas</a:t>
          </a:r>
          <a:endParaRPr lang="es-CO" sz="1400" kern="1200" dirty="0">
            <a:latin typeface="Arial Narrow" pitchFamily="34" charset="0"/>
          </a:endParaRPr>
        </a:p>
      </dsp:txBody>
      <dsp:txXfrm>
        <a:off x="4312999" y="662580"/>
        <a:ext cx="1610636" cy="1278921"/>
      </dsp:txXfrm>
    </dsp:sp>
    <dsp:sp modelId="{B4729F77-41DE-4F00-9010-9B0FF828E2FB}">
      <dsp:nvSpPr>
        <dsp:cNvPr id="0" name=""/>
        <dsp:cNvSpPr/>
      </dsp:nvSpPr>
      <dsp:spPr>
        <a:xfrm>
          <a:off x="3192488" y="151266"/>
          <a:ext cx="983983" cy="12782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3336589" y="338466"/>
        <a:ext cx="695781" cy="903882"/>
      </dsp:txXfrm>
    </dsp:sp>
    <dsp:sp modelId="{5E686329-0530-4F3D-A2A4-84F3510E8B67}">
      <dsp:nvSpPr>
        <dsp:cNvPr id="0" name=""/>
        <dsp:cNvSpPr/>
      </dsp:nvSpPr>
      <dsp:spPr>
        <a:xfrm>
          <a:off x="6907618" y="662580"/>
          <a:ext cx="1917423" cy="1278921"/>
        </a:xfrm>
        <a:prstGeom prst="rect">
          <a:avLst/>
        </a:prstGeom>
        <a:solidFill>
          <a:schemeClr val="accent6">
            <a:lumMod val="20000"/>
            <a:lumOff val="80000"/>
          </a:schemeClr>
        </a:solidFill>
        <a:ln w="9525" cap="flat" cmpd="sng" algn="ctr">
          <a:solidFill>
            <a:schemeClr val="accent6">
              <a:lumMod val="20000"/>
              <a:lumOff val="80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CO" sz="1400" kern="1200" dirty="0" smtClean="0">
              <a:latin typeface="Arial Narrow" pitchFamily="34" charset="0"/>
            </a:rPr>
            <a:t>Reducción del valor de las reclamaciones por medicamentos  No POS \&lt; 0.5 Billones</a:t>
          </a:r>
        </a:p>
        <a:p>
          <a:pPr lvl="0" algn="l" defTabSz="622300">
            <a:lnSpc>
              <a:spcPct val="90000"/>
            </a:lnSpc>
            <a:spcBef>
              <a:spcPct val="0"/>
            </a:spcBef>
            <a:spcAft>
              <a:spcPct val="35000"/>
            </a:spcAft>
          </a:pPr>
          <a:r>
            <a:rPr lang="es-CO" sz="1400" b="1" kern="1200" dirty="0" smtClean="0">
              <a:latin typeface="Arial Narrow" pitchFamily="34" charset="0"/>
            </a:rPr>
            <a:t>2010: 2.4 Billones</a:t>
          </a:r>
          <a:endParaRPr lang="es-CO" sz="1400" b="1" kern="1200" dirty="0">
            <a:latin typeface="Arial Narrow" pitchFamily="34" charset="0"/>
          </a:endParaRPr>
        </a:p>
      </dsp:txBody>
      <dsp:txXfrm>
        <a:off x="7214406" y="662580"/>
        <a:ext cx="1610636" cy="1278921"/>
      </dsp:txXfrm>
    </dsp:sp>
    <dsp:sp modelId="{25E7CB53-07CE-4BF0-8EB4-84274F609228}">
      <dsp:nvSpPr>
        <dsp:cNvPr id="0" name=""/>
        <dsp:cNvSpPr/>
      </dsp:nvSpPr>
      <dsp:spPr>
        <a:xfrm>
          <a:off x="6177851" y="151266"/>
          <a:ext cx="950927" cy="12782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6317111" y="338466"/>
        <a:ext cx="672407" cy="9038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EDB5A-134E-42D1-8EBE-FAC64E676CF3}">
      <dsp:nvSpPr>
        <dsp:cNvPr id="0" name=""/>
        <dsp:cNvSpPr/>
      </dsp:nvSpPr>
      <dsp:spPr>
        <a:xfrm>
          <a:off x="857717" y="756656"/>
          <a:ext cx="2181194" cy="1197826"/>
        </a:xfrm>
        <a:prstGeom prst="rect">
          <a:avLst/>
        </a:prstGeom>
        <a:solidFill>
          <a:schemeClr val="accent6">
            <a:lumMod val="20000"/>
            <a:lumOff val="80000"/>
          </a:schemeClr>
        </a:solidFill>
        <a:ln w="9525" cap="flat" cmpd="sng" algn="ctr">
          <a:solidFill>
            <a:schemeClr val="accent6">
              <a:lumMod val="20000"/>
              <a:lumOff val="80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CO" sz="1400" kern="1200" dirty="0" smtClean="0">
              <a:latin typeface="Arial Narrow" pitchFamily="34" charset="0"/>
            </a:rPr>
            <a:t>Reducción del 50% en el gasto en medicamentos No Pos/Pos</a:t>
          </a:r>
        </a:p>
        <a:p>
          <a:pPr lvl="0" algn="l" defTabSz="622300">
            <a:lnSpc>
              <a:spcPct val="90000"/>
            </a:lnSpc>
            <a:spcBef>
              <a:spcPct val="0"/>
            </a:spcBef>
            <a:spcAft>
              <a:spcPct val="35000"/>
            </a:spcAft>
          </a:pPr>
          <a:r>
            <a:rPr lang="es-CO" sz="1400" b="1" kern="1200" dirty="0" smtClean="0">
              <a:latin typeface="Arial Narrow" pitchFamily="34" charset="0"/>
            </a:rPr>
            <a:t>2010:  5:1 (Contributivo )           8:1 (Subsidiado)</a:t>
          </a:r>
          <a:endParaRPr lang="es-CO" sz="1400" b="1" kern="1200" dirty="0">
            <a:latin typeface="Arial Narrow" pitchFamily="34" charset="0"/>
          </a:endParaRPr>
        </a:p>
      </dsp:txBody>
      <dsp:txXfrm>
        <a:off x="1206708" y="756656"/>
        <a:ext cx="1832203" cy="1197826"/>
      </dsp:txXfrm>
    </dsp:sp>
    <dsp:sp modelId="{11E49190-E4E6-4D41-B2F0-63654F764721}">
      <dsp:nvSpPr>
        <dsp:cNvPr id="0" name=""/>
        <dsp:cNvSpPr/>
      </dsp:nvSpPr>
      <dsp:spPr>
        <a:xfrm>
          <a:off x="134059" y="277764"/>
          <a:ext cx="903763" cy="11972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266412" y="453094"/>
        <a:ext cx="639057" cy="846568"/>
      </dsp:txXfrm>
    </dsp:sp>
    <dsp:sp modelId="{133E5C6E-6C16-4F7E-AE1A-036559B03E52}">
      <dsp:nvSpPr>
        <dsp:cNvPr id="0" name=""/>
        <dsp:cNvSpPr/>
      </dsp:nvSpPr>
      <dsp:spPr>
        <a:xfrm>
          <a:off x="3942675" y="756656"/>
          <a:ext cx="1795842" cy="1197826"/>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r" defTabSz="622300">
            <a:lnSpc>
              <a:spcPct val="90000"/>
            </a:lnSpc>
            <a:spcBef>
              <a:spcPct val="0"/>
            </a:spcBef>
            <a:spcAft>
              <a:spcPct val="35000"/>
            </a:spcAft>
          </a:pPr>
          <a:r>
            <a:rPr lang="es-CO" sz="1400" kern="1200" dirty="0" smtClean="0">
              <a:latin typeface="Arial Narrow" pitchFamily="34" charset="0"/>
            </a:rPr>
            <a:t>100% de la población tiene acceso oportuno a medicamentos POS</a:t>
          </a:r>
        </a:p>
        <a:p>
          <a:pPr lvl="0" algn="r" defTabSz="622300">
            <a:lnSpc>
              <a:spcPct val="90000"/>
            </a:lnSpc>
            <a:spcBef>
              <a:spcPct val="0"/>
            </a:spcBef>
            <a:spcAft>
              <a:spcPct val="35000"/>
            </a:spcAft>
          </a:pPr>
          <a:r>
            <a:rPr lang="es-CO" sz="1400" b="1" kern="1200" dirty="0" smtClean="0">
              <a:latin typeface="Arial Narrow" pitchFamily="34" charset="0"/>
            </a:rPr>
            <a:t>2010: 66%</a:t>
          </a:r>
          <a:endParaRPr lang="es-CO" sz="1400" b="1" kern="1200" dirty="0">
            <a:latin typeface="Arial Narrow" pitchFamily="34" charset="0"/>
          </a:endParaRPr>
        </a:p>
      </dsp:txBody>
      <dsp:txXfrm>
        <a:off x="4230010" y="756656"/>
        <a:ext cx="1508507" cy="1197826"/>
      </dsp:txXfrm>
    </dsp:sp>
    <dsp:sp modelId="{E939E236-063B-44FA-AFA9-557277F41E38}">
      <dsp:nvSpPr>
        <dsp:cNvPr id="0" name=""/>
        <dsp:cNvSpPr/>
      </dsp:nvSpPr>
      <dsp:spPr>
        <a:xfrm>
          <a:off x="3209786" y="277764"/>
          <a:ext cx="948348" cy="11972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3348668" y="453094"/>
        <a:ext cx="670584" cy="846568"/>
      </dsp:txXfrm>
    </dsp:sp>
    <dsp:sp modelId="{611BC4E2-29D3-4D48-98BE-9D015570ECE6}">
      <dsp:nvSpPr>
        <dsp:cNvPr id="0" name=""/>
        <dsp:cNvSpPr/>
      </dsp:nvSpPr>
      <dsp:spPr>
        <a:xfrm>
          <a:off x="6686866" y="756656"/>
          <a:ext cx="1795842" cy="1197826"/>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CO" sz="1400" kern="1200" dirty="0" smtClean="0">
              <a:latin typeface="Arial Narrow" pitchFamily="34" charset="0"/>
            </a:rPr>
            <a:t>IPC Medicamentos varía menos que IPC</a:t>
          </a:r>
          <a:endParaRPr lang="es-CO" sz="1400" kern="1200" dirty="0">
            <a:latin typeface="Arial Narrow" pitchFamily="34" charset="0"/>
          </a:endParaRPr>
        </a:p>
      </dsp:txBody>
      <dsp:txXfrm>
        <a:off x="6974201" y="756656"/>
        <a:ext cx="1508507" cy="1197826"/>
      </dsp:txXfrm>
    </dsp:sp>
    <dsp:sp modelId="{56B20060-3F49-4BC2-8BD9-EE1BB9802B92}">
      <dsp:nvSpPr>
        <dsp:cNvPr id="0" name=""/>
        <dsp:cNvSpPr/>
      </dsp:nvSpPr>
      <dsp:spPr>
        <a:xfrm>
          <a:off x="6060097" y="277764"/>
          <a:ext cx="873629" cy="11972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2015</a:t>
          </a:r>
          <a:endParaRPr lang="es-CO" sz="2600" kern="1200" dirty="0">
            <a:solidFill>
              <a:schemeClr val="bg1"/>
            </a:solidFill>
            <a:latin typeface="Arial Narrow" pitchFamily="34" charset="0"/>
          </a:endParaRPr>
        </a:p>
      </dsp:txBody>
      <dsp:txXfrm>
        <a:off x="6188037" y="453094"/>
        <a:ext cx="617749" cy="846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75197-2EEA-44E1-B9A9-597F124DCC91}">
      <dsp:nvSpPr>
        <dsp:cNvPr id="0" name=""/>
        <dsp:cNvSpPr/>
      </dsp:nvSpPr>
      <dsp:spPr>
        <a:xfrm>
          <a:off x="831744" y="2541821"/>
          <a:ext cx="1262713" cy="631356"/>
        </a:xfrm>
        <a:prstGeom prst="roundRect">
          <a:avLst>
            <a:gd name="adj" fmla="val 10000"/>
          </a:avLst>
        </a:prstGeom>
        <a:solidFill>
          <a:srgbClr val="EC4C2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Oportunidades </a:t>
          </a:r>
          <a:endParaRPr lang="es-MX" sz="1200" kern="1200" dirty="0"/>
        </a:p>
      </dsp:txBody>
      <dsp:txXfrm>
        <a:off x="850236" y="2560313"/>
        <a:ext cx="1225729" cy="594372"/>
      </dsp:txXfrm>
    </dsp:sp>
    <dsp:sp modelId="{57EED00C-4177-4384-8D57-42A0652B816F}">
      <dsp:nvSpPr>
        <dsp:cNvPr id="0" name=""/>
        <dsp:cNvSpPr/>
      </dsp:nvSpPr>
      <dsp:spPr>
        <a:xfrm rot="16630474">
          <a:off x="1449065" y="2115830"/>
          <a:ext cx="1475002" cy="19885"/>
        </a:xfrm>
        <a:custGeom>
          <a:avLst/>
          <a:gdLst/>
          <a:ahLst/>
          <a:cxnLst/>
          <a:rect l="0" t="0" r="0" b="0"/>
          <a:pathLst>
            <a:path>
              <a:moveTo>
                <a:pt x="0" y="9942"/>
              </a:moveTo>
              <a:lnTo>
                <a:pt x="1475002" y="99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2149691" y="2088898"/>
        <a:ext cx="73750" cy="73750"/>
      </dsp:txXfrm>
    </dsp:sp>
    <dsp:sp modelId="{E76941BB-4C9F-4998-80E8-303C94FDD82E}">
      <dsp:nvSpPr>
        <dsp:cNvPr id="0" name=""/>
        <dsp:cNvSpPr/>
      </dsp:nvSpPr>
      <dsp:spPr>
        <a:xfrm>
          <a:off x="2278675" y="1078368"/>
          <a:ext cx="1262713" cy="6313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Acceso a Medicamentos</a:t>
          </a:r>
          <a:endParaRPr lang="es-MX" sz="1200" kern="1200" dirty="0"/>
        </a:p>
      </dsp:txBody>
      <dsp:txXfrm>
        <a:off x="2297167" y="1096860"/>
        <a:ext cx="1225729" cy="594372"/>
      </dsp:txXfrm>
    </dsp:sp>
    <dsp:sp modelId="{C775CB73-46A3-4544-9C95-B24657346693}">
      <dsp:nvSpPr>
        <dsp:cNvPr id="0" name=""/>
        <dsp:cNvSpPr/>
      </dsp:nvSpPr>
      <dsp:spPr>
        <a:xfrm rot="18447913">
          <a:off x="3275440" y="845225"/>
          <a:ext cx="1357851" cy="19885"/>
        </a:xfrm>
        <a:custGeom>
          <a:avLst/>
          <a:gdLst/>
          <a:ahLst/>
          <a:cxnLst/>
          <a:rect l="0" t="0" r="0" b="0"/>
          <a:pathLst>
            <a:path>
              <a:moveTo>
                <a:pt x="0" y="9942"/>
              </a:moveTo>
              <a:lnTo>
                <a:pt x="1357851"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920419" y="821221"/>
        <a:ext cx="67892" cy="67892"/>
      </dsp:txXfrm>
    </dsp:sp>
    <dsp:sp modelId="{3EDABEC7-3522-4FCB-801F-C36E0E5E380A}">
      <dsp:nvSpPr>
        <dsp:cNvPr id="0" name=""/>
        <dsp:cNvSpPr/>
      </dsp:nvSpPr>
      <dsp:spPr>
        <a:xfrm>
          <a:off x="4367342" y="610"/>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Precios</a:t>
          </a:r>
          <a:endParaRPr lang="es-MX" sz="1200" kern="1200" dirty="0"/>
        </a:p>
      </dsp:txBody>
      <dsp:txXfrm>
        <a:off x="4385834" y="19102"/>
        <a:ext cx="1225729" cy="594372"/>
      </dsp:txXfrm>
    </dsp:sp>
    <dsp:sp modelId="{2432A432-0429-41B8-939A-444DC73E2799}">
      <dsp:nvSpPr>
        <dsp:cNvPr id="0" name=""/>
        <dsp:cNvSpPr/>
      </dsp:nvSpPr>
      <dsp:spPr>
        <a:xfrm rot="20879732">
          <a:off x="3524757" y="1225920"/>
          <a:ext cx="1521081" cy="19885"/>
        </a:xfrm>
        <a:custGeom>
          <a:avLst/>
          <a:gdLst/>
          <a:ahLst/>
          <a:cxnLst/>
          <a:rect l="0" t="0" r="0" b="0"/>
          <a:pathLst>
            <a:path>
              <a:moveTo>
                <a:pt x="0" y="9942"/>
              </a:moveTo>
              <a:lnTo>
                <a:pt x="1521081"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4247270" y="1197836"/>
        <a:ext cx="76054" cy="76054"/>
      </dsp:txXfrm>
    </dsp:sp>
    <dsp:sp modelId="{E8165BB7-5CC7-4F8C-A101-576E4D2E68D0}">
      <dsp:nvSpPr>
        <dsp:cNvPr id="0" name=""/>
        <dsp:cNvSpPr/>
      </dsp:nvSpPr>
      <dsp:spPr>
        <a:xfrm>
          <a:off x="5029206" y="762001"/>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Propiedad Intelectual</a:t>
          </a:r>
        </a:p>
        <a:p>
          <a:pPr lvl="0" algn="ctr" defTabSz="533400">
            <a:lnSpc>
              <a:spcPct val="90000"/>
            </a:lnSpc>
            <a:spcBef>
              <a:spcPct val="0"/>
            </a:spcBef>
            <a:spcAft>
              <a:spcPct val="35000"/>
            </a:spcAft>
          </a:pPr>
          <a:endParaRPr lang="es-MX" sz="1200" kern="1200" dirty="0"/>
        </a:p>
      </dsp:txBody>
      <dsp:txXfrm>
        <a:off x="5047698" y="780493"/>
        <a:ext cx="1225729" cy="594372"/>
      </dsp:txXfrm>
    </dsp:sp>
    <dsp:sp modelId="{21BABFBB-7928-4A2F-8F6C-42C510842FB7}">
      <dsp:nvSpPr>
        <dsp:cNvPr id="0" name=""/>
        <dsp:cNvSpPr/>
      </dsp:nvSpPr>
      <dsp:spPr>
        <a:xfrm rot="1670989">
          <a:off x="3496756" y="1564119"/>
          <a:ext cx="770688" cy="19885"/>
        </a:xfrm>
        <a:custGeom>
          <a:avLst/>
          <a:gdLst/>
          <a:ahLst/>
          <a:cxnLst/>
          <a:rect l="0" t="0" r="0" b="0"/>
          <a:pathLst>
            <a:path>
              <a:moveTo>
                <a:pt x="0" y="9942"/>
              </a:moveTo>
              <a:lnTo>
                <a:pt x="770688"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862833" y="1554794"/>
        <a:ext cx="38534" cy="38534"/>
      </dsp:txXfrm>
    </dsp:sp>
    <dsp:sp modelId="{5F549DAC-1073-4DE0-B1D3-7B74996C6432}">
      <dsp:nvSpPr>
        <dsp:cNvPr id="0" name=""/>
        <dsp:cNvSpPr/>
      </dsp:nvSpPr>
      <dsp:spPr>
        <a:xfrm>
          <a:off x="4222812" y="1438399"/>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Programas Especiales de Acceso</a:t>
          </a:r>
          <a:endParaRPr lang="es-MX" sz="1200" kern="1200" dirty="0"/>
        </a:p>
      </dsp:txBody>
      <dsp:txXfrm>
        <a:off x="4241304" y="1456891"/>
        <a:ext cx="1225729" cy="594372"/>
      </dsp:txXfrm>
    </dsp:sp>
    <dsp:sp modelId="{04BE15A0-759C-4CEA-B501-40FC83B60450}">
      <dsp:nvSpPr>
        <dsp:cNvPr id="0" name=""/>
        <dsp:cNvSpPr/>
      </dsp:nvSpPr>
      <dsp:spPr>
        <a:xfrm rot="3186535">
          <a:off x="3266410" y="1934315"/>
          <a:ext cx="1375910" cy="19885"/>
        </a:xfrm>
        <a:custGeom>
          <a:avLst/>
          <a:gdLst/>
          <a:ahLst/>
          <a:cxnLst/>
          <a:rect l="0" t="0" r="0" b="0"/>
          <a:pathLst>
            <a:path>
              <a:moveTo>
                <a:pt x="0" y="9942"/>
              </a:moveTo>
              <a:lnTo>
                <a:pt x="1375910"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919968" y="1909860"/>
        <a:ext cx="68795" cy="68795"/>
      </dsp:txXfrm>
    </dsp:sp>
    <dsp:sp modelId="{E0E301F0-0389-4F77-BE1E-7A80051EB820}">
      <dsp:nvSpPr>
        <dsp:cNvPr id="0" name=""/>
        <dsp:cNvSpPr/>
      </dsp:nvSpPr>
      <dsp:spPr>
        <a:xfrm>
          <a:off x="4367342" y="2178791"/>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Transparencia de la información </a:t>
          </a:r>
          <a:endParaRPr lang="es-MX" sz="1200" kern="1200" dirty="0"/>
        </a:p>
      </dsp:txBody>
      <dsp:txXfrm>
        <a:off x="4385834" y="2197283"/>
        <a:ext cx="1225729" cy="594372"/>
      </dsp:txXfrm>
    </dsp:sp>
    <dsp:sp modelId="{3E771ECE-C44E-4C59-81BD-BB3EA194E650}">
      <dsp:nvSpPr>
        <dsp:cNvPr id="0" name=""/>
        <dsp:cNvSpPr/>
      </dsp:nvSpPr>
      <dsp:spPr>
        <a:xfrm rot="19457599">
          <a:off x="5571591" y="2303012"/>
          <a:ext cx="622014" cy="19885"/>
        </a:xfrm>
        <a:custGeom>
          <a:avLst/>
          <a:gdLst/>
          <a:ahLst/>
          <a:cxnLst/>
          <a:rect l="0" t="0" r="0" b="0"/>
          <a:pathLst>
            <a:path>
              <a:moveTo>
                <a:pt x="0" y="9942"/>
              </a:moveTo>
              <a:lnTo>
                <a:pt x="622014"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867048" y="2297404"/>
        <a:ext cx="31100" cy="31100"/>
      </dsp:txXfrm>
    </dsp:sp>
    <dsp:sp modelId="{A718E45B-A1FF-44F9-BC72-B9C23351C88A}">
      <dsp:nvSpPr>
        <dsp:cNvPr id="0" name=""/>
        <dsp:cNvSpPr/>
      </dsp:nvSpPr>
      <dsp:spPr>
        <a:xfrm>
          <a:off x="6135141" y="1815761"/>
          <a:ext cx="1262713" cy="631356"/>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Precio, calidad y uso</a:t>
          </a:r>
          <a:endParaRPr lang="es-MX" sz="1200" kern="1200" dirty="0"/>
        </a:p>
      </dsp:txBody>
      <dsp:txXfrm>
        <a:off x="6153633" y="1834253"/>
        <a:ext cx="1225729" cy="594372"/>
      </dsp:txXfrm>
    </dsp:sp>
    <dsp:sp modelId="{45F102AF-2835-47E6-A086-841B3B76DE9C}">
      <dsp:nvSpPr>
        <dsp:cNvPr id="0" name=""/>
        <dsp:cNvSpPr/>
      </dsp:nvSpPr>
      <dsp:spPr>
        <a:xfrm rot="2142401">
          <a:off x="5571591" y="2666042"/>
          <a:ext cx="622014" cy="19885"/>
        </a:xfrm>
        <a:custGeom>
          <a:avLst/>
          <a:gdLst/>
          <a:ahLst/>
          <a:cxnLst/>
          <a:rect l="0" t="0" r="0" b="0"/>
          <a:pathLst>
            <a:path>
              <a:moveTo>
                <a:pt x="0" y="9942"/>
              </a:moveTo>
              <a:lnTo>
                <a:pt x="622014"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867048" y="2660434"/>
        <a:ext cx="31100" cy="31100"/>
      </dsp:txXfrm>
    </dsp:sp>
    <dsp:sp modelId="{4E3D4B55-9133-46F7-A633-CF89DC228DA4}">
      <dsp:nvSpPr>
        <dsp:cNvPr id="0" name=""/>
        <dsp:cNvSpPr/>
      </dsp:nvSpPr>
      <dsp:spPr>
        <a:xfrm>
          <a:off x="6135141" y="2541821"/>
          <a:ext cx="1262713" cy="631356"/>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Gestión de la Regulación</a:t>
          </a:r>
          <a:endParaRPr lang="es-MX" sz="1200" kern="1200" dirty="0"/>
        </a:p>
      </dsp:txBody>
      <dsp:txXfrm>
        <a:off x="6153633" y="2560313"/>
        <a:ext cx="1225729" cy="594372"/>
      </dsp:txXfrm>
    </dsp:sp>
    <dsp:sp modelId="{E6E57235-AEAC-4B18-A2D5-FD9179D4EC04}">
      <dsp:nvSpPr>
        <dsp:cNvPr id="0" name=""/>
        <dsp:cNvSpPr/>
      </dsp:nvSpPr>
      <dsp:spPr>
        <a:xfrm rot="4249260">
          <a:off x="1578273" y="3573617"/>
          <a:ext cx="1537454" cy="19885"/>
        </a:xfrm>
        <a:custGeom>
          <a:avLst/>
          <a:gdLst/>
          <a:ahLst/>
          <a:cxnLst/>
          <a:rect l="0" t="0" r="0" b="0"/>
          <a:pathLst>
            <a:path>
              <a:moveTo>
                <a:pt x="0" y="9942"/>
              </a:moveTo>
              <a:lnTo>
                <a:pt x="1537454" y="99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2308564" y="3545123"/>
        <a:ext cx="76872" cy="76872"/>
      </dsp:txXfrm>
    </dsp:sp>
    <dsp:sp modelId="{72248BB8-0131-4F06-AF0D-2C4F408D5474}">
      <dsp:nvSpPr>
        <dsp:cNvPr id="0" name=""/>
        <dsp:cNvSpPr/>
      </dsp:nvSpPr>
      <dsp:spPr>
        <a:xfrm>
          <a:off x="2599543" y="3993942"/>
          <a:ext cx="1262713" cy="6313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Uso Racional de Medicamentos</a:t>
          </a:r>
          <a:endParaRPr lang="es-MX" sz="1200" kern="1200" dirty="0"/>
        </a:p>
      </dsp:txBody>
      <dsp:txXfrm>
        <a:off x="2618035" y="4012434"/>
        <a:ext cx="1225729" cy="594372"/>
      </dsp:txXfrm>
    </dsp:sp>
    <dsp:sp modelId="{EE8D736A-54F9-4094-BDE5-9A745F23ED0D}">
      <dsp:nvSpPr>
        <dsp:cNvPr id="0" name=""/>
        <dsp:cNvSpPr/>
      </dsp:nvSpPr>
      <dsp:spPr>
        <a:xfrm rot="17937087">
          <a:off x="3605849" y="3864805"/>
          <a:ext cx="993959" cy="19885"/>
        </a:xfrm>
        <a:custGeom>
          <a:avLst/>
          <a:gdLst/>
          <a:ahLst/>
          <a:cxnLst/>
          <a:rect l="0" t="0" r="0" b="0"/>
          <a:pathLst>
            <a:path>
              <a:moveTo>
                <a:pt x="0" y="9942"/>
              </a:moveTo>
              <a:lnTo>
                <a:pt x="993959"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4077980" y="3849899"/>
        <a:ext cx="49697" cy="49697"/>
      </dsp:txXfrm>
    </dsp:sp>
    <dsp:sp modelId="{63E7A3B3-E66F-4FE2-9729-CA525BDFD237}">
      <dsp:nvSpPr>
        <dsp:cNvPr id="0" name=""/>
        <dsp:cNvSpPr/>
      </dsp:nvSpPr>
      <dsp:spPr>
        <a:xfrm>
          <a:off x="4343401" y="3124197"/>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Educación a Médicos</a:t>
          </a:r>
          <a:endParaRPr lang="es-MX" sz="1200" kern="1200" dirty="0"/>
        </a:p>
      </dsp:txBody>
      <dsp:txXfrm>
        <a:off x="4361893" y="3142689"/>
        <a:ext cx="1225729" cy="594372"/>
      </dsp:txXfrm>
    </dsp:sp>
    <dsp:sp modelId="{6F05FD10-4543-41B5-B226-F9EFC554A7C5}">
      <dsp:nvSpPr>
        <dsp:cNvPr id="0" name=""/>
        <dsp:cNvSpPr/>
      </dsp:nvSpPr>
      <dsp:spPr>
        <a:xfrm rot="20956767">
          <a:off x="3846478" y="4131506"/>
          <a:ext cx="1808108" cy="19885"/>
        </a:xfrm>
        <a:custGeom>
          <a:avLst/>
          <a:gdLst/>
          <a:ahLst/>
          <a:cxnLst/>
          <a:rect l="0" t="0" r="0" b="0"/>
          <a:pathLst>
            <a:path>
              <a:moveTo>
                <a:pt x="0" y="9942"/>
              </a:moveTo>
              <a:lnTo>
                <a:pt x="1808108"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MX" sz="600" kern="1200"/>
        </a:p>
      </dsp:txBody>
      <dsp:txXfrm>
        <a:off x="4705329" y="4096246"/>
        <a:ext cx="90405" cy="90405"/>
      </dsp:txXfrm>
    </dsp:sp>
    <dsp:sp modelId="{D7648CEE-6419-436E-A3D4-52B04F3C29C7}">
      <dsp:nvSpPr>
        <dsp:cNvPr id="0" name=""/>
        <dsp:cNvSpPr/>
      </dsp:nvSpPr>
      <dsp:spPr>
        <a:xfrm>
          <a:off x="5638806" y="3657599"/>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Promoción y Publicidad</a:t>
          </a:r>
          <a:endParaRPr lang="es-MX" sz="1200" kern="1200" dirty="0"/>
        </a:p>
      </dsp:txBody>
      <dsp:txXfrm>
        <a:off x="5657298" y="3676091"/>
        <a:ext cx="1225729" cy="594372"/>
      </dsp:txXfrm>
    </dsp:sp>
    <dsp:sp modelId="{7AB5985D-E74F-48D6-A02A-2FF5905ED18C}">
      <dsp:nvSpPr>
        <dsp:cNvPr id="0" name=""/>
        <dsp:cNvSpPr/>
      </dsp:nvSpPr>
      <dsp:spPr>
        <a:xfrm rot="1952578">
          <a:off x="3813942" y="4465207"/>
          <a:ext cx="615427" cy="19885"/>
        </a:xfrm>
        <a:custGeom>
          <a:avLst/>
          <a:gdLst/>
          <a:ahLst/>
          <a:cxnLst/>
          <a:rect l="0" t="0" r="0" b="0"/>
          <a:pathLst>
            <a:path>
              <a:moveTo>
                <a:pt x="0" y="9942"/>
              </a:moveTo>
              <a:lnTo>
                <a:pt x="615427"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4106270" y="4459764"/>
        <a:ext cx="30771" cy="30771"/>
      </dsp:txXfrm>
    </dsp:sp>
    <dsp:sp modelId="{EB56ABA8-D802-4D08-8BCB-1157536D8A8C}">
      <dsp:nvSpPr>
        <dsp:cNvPr id="0" name=""/>
        <dsp:cNvSpPr/>
      </dsp:nvSpPr>
      <dsp:spPr>
        <a:xfrm>
          <a:off x="4381055" y="4325000"/>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Registro de Ensayos Clínicos</a:t>
          </a:r>
          <a:endParaRPr lang="es-MX" sz="1200" kern="1200" dirty="0"/>
        </a:p>
      </dsp:txBody>
      <dsp:txXfrm>
        <a:off x="4399547" y="4343492"/>
        <a:ext cx="1225729" cy="594372"/>
      </dsp:txXfrm>
    </dsp:sp>
    <dsp:sp modelId="{CD404280-F048-4043-AC2F-ED0FBF3F25FF}">
      <dsp:nvSpPr>
        <dsp:cNvPr id="0" name=""/>
        <dsp:cNvSpPr/>
      </dsp:nvSpPr>
      <dsp:spPr>
        <a:xfrm rot="3907178">
          <a:off x="3514543" y="4844223"/>
          <a:ext cx="1200512" cy="19885"/>
        </a:xfrm>
        <a:custGeom>
          <a:avLst/>
          <a:gdLst/>
          <a:ahLst/>
          <a:cxnLst/>
          <a:rect l="0" t="0" r="0" b="0"/>
          <a:pathLst>
            <a:path>
              <a:moveTo>
                <a:pt x="0" y="9942"/>
              </a:moveTo>
              <a:lnTo>
                <a:pt x="1200512" y="99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4084787" y="4824153"/>
        <a:ext cx="60025" cy="60025"/>
      </dsp:txXfrm>
    </dsp:sp>
    <dsp:sp modelId="{CD782817-DD3D-49B2-ABD4-8AD0F479C001}">
      <dsp:nvSpPr>
        <dsp:cNvPr id="0" name=""/>
        <dsp:cNvSpPr/>
      </dsp:nvSpPr>
      <dsp:spPr>
        <a:xfrm>
          <a:off x="4367342" y="5083032"/>
          <a:ext cx="1262713" cy="631356"/>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dirty="0" smtClean="0"/>
            <a:t>Información activa sobre medicamentos</a:t>
          </a:r>
          <a:endParaRPr lang="es-MX" sz="1200" kern="1200" dirty="0"/>
        </a:p>
      </dsp:txBody>
      <dsp:txXfrm>
        <a:off x="4385834" y="5101524"/>
        <a:ext cx="1225729" cy="5943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75197-2EEA-44E1-B9A9-597F124DCC91}">
      <dsp:nvSpPr>
        <dsp:cNvPr id="0" name=""/>
        <dsp:cNvSpPr/>
      </dsp:nvSpPr>
      <dsp:spPr>
        <a:xfrm>
          <a:off x="89136" y="610111"/>
          <a:ext cx="302755" cy="151377"/>
        </a:xfrm>
        <a:prstGeom prst="roundRect">
          <a:avLst>
            <a:gd name="adj" fmla="val 10000"/>
          </a:avLst>
        </a:prstGeom>
        <a:solidFill>
          <a:srgbClr val="EC4C2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Oportunidades </a:t>
          </a:r>
          <a:endParaRPr lang="es-MX" sz="500" kern="1200" dirty="0"/>
        </a:p>
      </dsp:txBody>
      <dsp:txXfrm>
        <a:off x="93570" y="614545"/>
        <a:ext cx="293887" cy="142509"/>
      </dsp:txXfrm>
    </dsp:sp>
    <dsp:sp modelId="{57EED00C-4177-4384-8D57-42A0652B816F}">
      <dsp:nvSpPr>
        <dsp:cNvPr id="0" name=""/>
        <dsp:cNvSpPr/>
      </dsp:nvSpPr>
      <dsp:spPr>
        <a:xfrm rot="16630474">
          <a:off x="237148" y="500424"/>
          <a:ext cx="353654" cy="19865"/>
        </a:xfrm>
        <a:custGeom>
          <a:avLst/>
          <a:gdLst/>
          <a:ahLst/>
          <a:cxnLst/>
          <a:rect l="0" t="0" r="0" b="0"/>
          <a:pathLst>
            <a:path>
              <a:moveTo>
                <a:pt x="0" y="9932"/>
              </a:moveTo>
              <a:lnTo>
                <a:pt x="353654" y="99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405134" y="501515"/>
        <a:ext cx="17682" cy="17682"/>
      </dsp:txXfrm>
    </dsp:sp>
    <dsp:sp modelId="{E76941BB-4C9F-4998-80E8-303C94FDD82E}">
      <dsp:nvSpPr>
        <dsp:cNvPr id="0" name=""/>
        <dsp:cNvSpPr/>
      </dsp:nvSpPr>
      <dsp:spPr>
        <a:xfrm>
          <a:off x="436060" y="259225"/>
          <a:ext cx="302755" cy="15137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Acceso a Medicamentos</a:t>
          </a:r>
          <a:endParaRPr lang="es-MX" sz="500" kern="1200" dirty="0"/>
        </a:p>
      </dsp:txBody>
      <dsp:txXfrm>
        <a:off x="440494" y="263659"/>
        <a:ext cx="293887" cy="142509"/>
      </dsp:txXfrm>
    </dsp:sp>
    <dsp:sp modelId="{C775CB73-46A3-4544-9C95-B24657346693}">
      <dsp:nvSpPr>
        <dsp:cNvPr id="0" name=""/>
        <dsp:cNvSpPr/>
      </dsp:nvSpPr>
      <dsp:spPr>
        <a:xfrm rot="18447913">
          <a:off x="675050" y="195776"/>
          <a:ext cx="325566" cy="19865"/>
        </a:xfrm>
        <a:custGeom>
          <a:avLst/>
          <a:gdLst/>
          <a:ahLst/>
          <a:cxnLst/>
          <a:rect l="0" t="0" r="0" b="0"/>
          <a:pathLst>
            <a:path>
              <a:moveTo>
                <a:pt x="0" y="9932"/>
              </a:moveTo>
              <a:lnTo>
                <a:pt x="325566"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29694" y="197570"/>
        <a:ext cx="16278" cy="16278"/>
      </dsp:txXfrm>
    </dsp:sp>
    <dsp:sp modelId="{3EDABEC7-3522-4FCB-801F-C36E0E5E380A}">
      <dsp:nvSpPr>
        <dsp:cNvPr id="0" name=""/>
        <dsp:cNvSpPr/>
      </dsp:nvSpPr>
      <dsp:spPr>
        <a:xfrm>
          <a:off x="936851" y="81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Precios</a:t>
          </a:r>
          <a:endParaRPr lang="es-MX" sz="500" kern="1200" dirty="0"/>
        </a:p>
      </dsp:txBody>
      <dsp:txXfrm>
        <a:off x="941285" y="5250"/>
        <a:ext cx="293887" cy="142509"/>
      </dsp:txXfrm>
    </dsp:sp>
    <dsp:sp modelId="{2432A432-0429-41B8-939A-444DC73E2799}">
      <dsp:nvSpPr>
        <dsp:cNvPr id="0" name=""/>
        <dsp:cNvSpPr/>
      </dsp:nvSpPr>
      <dsp:spPr>
        <a:xfrm rot="20879732">
          <a:off x="734828" y="287054"/>
          <a:ext cx="364703" cy="19865"/>
        </a:xfrm>
        <a:custGeom>
          <a:avLst/>
          <a:gdLst/>
          <a:ahLst/>
          <a:cxnLst/>
          <a:rect l="0" t="0" r="0" b="0"/>
          <a:pathLst>
            <a:path>
              <a:moveTo>
                <a:pt x="0" y="9932"/>
              </a:moveTo>
              <a:lnTo>
                <a:pt x="364703"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908061" y="287869"/>
        <a:ext cx="18235" cy="18235"/>
      </dsp:txXfrm>
    </dsp:sp>
    <dsp:sp modelId="{E8165BB7-5CC7-4F8C-A101-576E4D2E68D0}">
      <dsp:nvSpPr>
        <dsp:cNvPr id="0" name=""/>
        <dsp:cNvSpPr/>
      </dsp:nvSpPr>
      <dsp:spPr>
        <a:xfrm>
          <a:off x="1095543" y="183371"/>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Propiedad Intelectual</a:t>
          </a:r>
        </a:p>
        <a:p>
          <a:pPr lvl="0" algn="ctr" defTabSz="222250">
            <a:lnSpc>
              <a:spcPct val="90000"/>
            </a:lnSpc>
            <a:spcBef>
              <a:spcPct val="0"/>
            </a:spcBef>
            <a:spcAft>
              <a:spcPct val="35000"/>
            </a:spcAft>
          </a:pPr>
          <a:endParaRPr lang="es-MX" sz="500" kern="1200" dirty="0"/>
        </a:p>
      </dsp:txBody>
      <dsp:txXfrm>
        <a:off x="1099977" y="187805"/>
        <a:ext cx="293887" cy="142509"/>
      </dsp:txXfrm>
    </dsp:sp>
    <dsp:sp modelId="{21BABFBB-7928-4A2F-8F6C-42C510842FB7}">
      <dsp:nvSpPr>
        <dsp:cNvPr id="0" name=""/>
        <dsp:cNvSpPr/>
      </dsp:nvSpPr>
      <dsp:spPr>
        <a:xfrm rot="1670989">
          <a:off x="728114" y="368142"/>
          <a:ext cx="184784" cy="19865"/>
        </a:xfrm>
        <a:custGeom>
          <a:avLst/>
          <a:gdLst/>
          <a:ahLst/>
          <a:cxnLst/>
          <a:rect l="0" t="0" r="0" b="0"/>
          <a:pathLst>
            <a:path>
              <a:moveTo>
                <a:pt x="0" y="9932"/>
              </a:moveTo>
              <a:lnTo>
                <a:pt x="184784"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15887" y="373456"/>
        <a:ext cx="9239" cy="9239"/>
      </dsp:txXfrm>
    </dsp:sp>
    <dsp:sp modelId="{5F549DAC-1073-4DE0-B1D3-7B74996C6432}">
      <dsp:nvSpPr>
        <dsp:cNvPr id="0" name=""/>
        <dsp:cNvSpPr/>
      </dsp:nvSpPr>
      <dsp:spPr>
        <a:xfrm>
          <a:off x="902197" y="345548"/>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Programas Especiales de Acceso</a:t>
          </a:r>
          <a:endParaRPr lang="es-MX" sz="500" kern="1200" dirty="0"/>
        </a:p>
      </dsp:txBody>
      <dsp:txXfrm>
        <a:off x="906631" y="349982"/>
        <a:ext cx="293887" cy="142509"/>
      </dsp:txXfrm>
    </dsp:sp>
    <dsp:sp modelId="{04BE15A0-759C-4CEA-B501-40FC83B60450}">
      <dsp:nvSpPr>
        <dsp:cNvPr id="0" name=""/>
        <dsp:cNvSpPr/>
      </dsp:nvSpPr>
      <dsp:spPr>
        <a:xfrm rot="3186535">
          <a:off x="672885" y="456903"/>
          <a:ext cx="329896" cy="19865"/>
        </a:xfrm>
        <a:custGeom>
          <a:avLst/>
          <a:gdLst/>
          <a:ahLst/>
          <a:cxnLst/>
          <a:rect l="0" t="0" r="0" b="0"/>
          <a:pathLst>
            <a:path>
              <a:moveTo>
                <a:pt x="0" y="9932"/>
              </a:moveTo>
              <a:lnTo>
                <a:pt x="329896"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29586" y="458588"/>
        <a:ext cx="16494" cy="16494"/>
      </dsp:txXfrm>
    </dsp:sp>
    <dsp:sp modelId="{E0E301F0-0389-4F77-BE1E-7A80051EB820}">
      <dsp:nvSpPr>
        <dsp:cNvPr id="0" name=""/>
        <dsp:cNvSpPr/>
      </dsp:nvSpPr>
      <dsp:spPr>
        <a:xfrm>
          <a:off x="936851" y="523069"/>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Transparencia de la información </a:t>
          </a:r>
          <a:endParaRPr lang="es-MX" sz="500" kern="1200" dirty="0"/>
        </a:p>
      </dsp:txBody>
      <dsp:txXfrm>
        <a:off x="941285" y="527503"/>
        <a:ext cx="293887" cy="142509"/>
      </dsp:txXfrm>
    </dsp:sp>
    <dsp:sp modelId="{3E771ECE-C44E-4C59-81BD-BB3EA194E650}">
      <dsp:nvSpPr>
        <dsp:cNvPr id="0" name=""/>
        <dsp:cNvSpPr/>
      </dsp:nvSpPr>
      <dsp:spPr>
        <a:xfrm rot="19457599">
          <a:off x="1225588" y="545303"/>
          <a:ext cx="149137" cy="19865"/>
        </a:xfrm>
        <a:custGeom>
          <a:avLst/>
          <a:gdLst/>
          <a:ahLst/>
          <a:cxnLst/>
          <a:rect l="0" t="0" r="0" b="0"/>
          <a:pathLst>
            <a:path>
              <a:moveTo>
                <a:pt x="0" y="9932"/>
              </a:moveTo>
              <a:lnTo>
                <a:pt x="149137"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1296429" y="551508"/>
        <a:ext cx="7456" cy="7456"/>
      </dsp:txXfrm>
    </dsp:sp>
    <dsp:sp modelId="{A718E45B-A1FF-44F9-BC72-B9C23351C88A}">
      <dsp:nvSpPr>
        <dsp:cNvPr id="0" name=""/>
        <dsp:cNvSpPr/>
      </dsp:nvSpPr>
      <dsp:spPr>
        <a:xfrm>
          <a:off x="1360708" y="436026"/>
          <a:ext cx="302755" cy="151377"/>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Precio, calidad y uso</a:t>
          </a:r>
          <a:endParaRPr lang="es-MX" sz="500" kern="1200" dirty="0"/>
        </a:p>
      </dsp:txBody>
      <dsp:txXfrm>
        <a:off x="1365142" y="440460"/>
        <a:ext cx="293887" cy="142509"/>
      </dsp:txXfrm>
    </dsp:sp>
    <dsp:sp modelId="{45F102AF-2835-47E6-A086-841B3B76DE9C}">
      <dsp:nvSpPr>
        <dsp:cNvPr id="0" name=""/>
        <dsp:cNvSpPr/>
      </dsp:nvSpPr>
      <dsp:spPr>
        <a:xfrm rot="2142401">
          <a:off x="1225588" y="632346"/>
          <a:ext cx="149137" cy="19865"/>
        </a:xfrm>
        <a:custGeom>
          <a:avLst/>
          <a:gdLst/>
          <a:ahLst/>
          <a:cxnLst/>
          <a:rect l="0" t="0" r="0" b="0"/>
          <a:pathLst>
            <a:path>
              <a:moveTo>
                <a:pt x="0" y="9932"/>
              </a:moveTo>
              <a:lnTo>
                <a:pt x="149137"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1296429" y="638550"/>
        <a:ext cx="7456" cy="7456"/>
      </dsp:txXfrm>
    </dsp:sp>
    <dsp:sp modelId="{4E3D4B55-9133-46F7-A633-CF89DC228DA4}">
      <dsp:nvSpPr>
        <dsp:cNvPr id="0" name=""/>
        <dsp:cNvSpPr/>
      </dsp:nvSpPr>
      <dsp:spPr>
        <a:xfrm>
          <a:off x="1360708" y="610111"/>
          <a:ext cx="302755" cy="151377"/>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Gestión de la Regulación</a:t>
          </a:r>
          <a:endParaRPr lang="es-MX" sz="500" kern="1200" dirty="0"/>
        </a:p>
      </dsp:txBody>
      <dsp:txXfrm>
        <a:off x="1365142" y="614545"/>
        <a:ext cx="293887" cy="142509"/>
      </dsp:txXfrm>
    </dsp:sp>
    <dsp:sp modelId="{E6E57235-AEAC-4B18-A2D5-FD9179D4EC04}">
      <dsp:nvSpPr>
        <dsp:cNvPr id="0" name=""/>
        <dsp:cNvSpPr/>
      </dsp:nvSpPr>
      <dsp:spPr>
        <a:xfrm rot="4249260">
          <a:off x="268128" y="849951"/>
          <a:ext cx="368628" cy="19865"/>
        </a:xfrm>
        <a:custGeom>
          <a:avLst/>
          <a:gdLst/>
          <a:ahLst/>
          <a:cxnLst/>
          <a:rect l="0" t="0" r="0" b="0"/>
          <a:pathLst>
            <a:path>
              <a:moveTo>
                <a:pt x="0" y="9932"/>
              </a:moveTo>
              <a:lnTo>
                <a:pt x="368628" y="99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443226" y="850668"/>
        <a:ext cx="18431" cy="18431"/>
      </dsp:txXfrm>
    </dsp:sp>
    <dsp:sp modelId="{72248BB8-0131-4F06-AF0D-2C4F408D5474}">
      <dsp:nvSpPr>
        <dsp:cNvPr id="0" name=""/>
        <dsp:cNvSpPr/>
      </dsp:nvSpPr>
      <dsp:spPr>
        <a:xfrm>
          <a:off x="512993" y="958279"/>
          <a:ext cx="302755" cy="15137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Uso Racional de Medicamentos</a:t>
          </a:r>
          <a:endParaRPr lang="es-MX" sz="500" kern="1200" dirty="0"/>
        </a:p>
      </dsp:txBody>
      <dsp:txXfrm>
        <a:off x="517427" y="962713"/>
        <a:ext cx="293887" cy="142509"/>
      </dsp:txXfrm>
    </dsp:sp>
    <dsp:sp modelId="{EE8D736A-54F9-4094-BDE5-9A745F23ED0D}">
      <dsp:nvSpPr>
        <dsp:cNvPr id="0" name=""/>
        <dsp:cNvSpPr/>
      </dsp:nvSpPr>
      <dsp:spPr>
        <a:xfrm rot="17937087">
          <a:off x="754271" y="919768"/>
          <a:ext cx="238317" cy="19865"/>
        </a:xfrm>
        <a:custGeom>
          <a:avLst/>
          <a:gdLst/>
          <a:ahLst/>
          <a:cxnLst/>
          <a:rect l="0" t="0" r="0" b="0"/>
          <a:pathLst>
            <a:path>
              <a:moveTo>
                <a:pt x="0" y="9932"/>
              </a:moveTo>
              <a:lnTo>
                <a:pt x="238317"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67471" y="923743"/>
        <a:ext cx="11915" cy="11915"/>
      </dsp:txXfrm>
    </dsp:sp>
    <dsp:sp modelId="{63E7A3B3-E66F-4FE2-9729-CA525BDFD237}">
      <dsp:nvSpPr>
        <dsp:cNvPr id="0" name=""/>
        <dsp:cNvSpPr/>
      </dsp:nvSpPr>
      <dsp:spPr>
        <a:xfrm>
          <a:off x="931110" y="749744"/>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Educación a Médicos</a:t>
          </a:r>
          <a:endParaRPr lang="es-MX" sz="500" kern="1200" dirty="0"/>
        </a:p>
      </dsp:txBody>
      <dsp:txXfrm>
        <a:off x="935544" y="754178"/>
        <a:ext cx="293887" cy="142509"/>
      </dsp:txXfrm>
    </dsp:sp>
    <dsp:sp modelId="{6F05FD10-4543-41B5-B226-F9EFC554A7C5}">
      <dsp:nvSpPr>
        <dsp:cNvPr id="0" name=""/>
        <dsp:cNvSpPr/>
      </dsp:nvSpPr>
      <dsp:spPr>
        <a:xfrm rot="20956767">
          <a:off x="811965" y="983713"/>
          <a:ext cx="433522" cy="19865"/>
        </a:xfrm>
        <a:custGeom>
          <a:avLst/>
          <a:gdLst/>
          <a:ahLst/>
          <a:cxnLst/>
          <a:rect l="0" t="0" r="0" b="0"/>
          <a:pathLst>
            <a:path>
              <a:moveTo>
                <a:pt x="0" y="9932"/>
              </a:moveTo>
              <a:lnTo>
                <a:pt x="433522"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1017888" y="982808"/>
        <a:ext cx="21676" cy="21676"/>
      </dsp:txXfrm>
    </dsp:sp>
    <dsp:sp modelId="{D7648CEE-6419-436E-A3D4-52B04F3C29C7}">
      <dsp:nvSpPr>
        <dsp:cNvPr id="0" name=""/>
        <dsp:cNvSpPr/>
      </dsp:nvSpPr>
      <dsp:spPr>
        <a:xfrm>
          <a:off x="1241704" y="87763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Promoción y Publicidad</a:t>
          </a:r>
          <a:endParaRPr lang="es-MX" sz="500" kern="1200" dirty="0"/>
        </a:p>
      </dsp:txBody>
      <dsp:txXfrm>
        <a:off x="1246138" y="882070"/>
        <a:ext cx="293887" cy="142509"/>
      </dsp:txXfrm>
    </dsp:sp>
    <dsp:sp modelId="{7AB5985D-E74F-48D6-A02A-2FF5905ED18C}">
      <dsp:nvSpPr>
        <dsp:cNvPr id="0" name=""/>
        <dsp:cNvSpPr/>
      </dsp:nvSpPr>
      <dsp:spPr>
        <a:xfrm rot="1952578">
          <a:off x="804164" y="1063723"/>
          <a:ext cx="147558" cy="19865"/>
        </a:xfrm>
        <a:custGeom>
          <a:avLst/>
          <a:gdLst/>
          <a:ahLst/>
          <a:cxnLst/>
          <a:rect l="0" t="0" r="0" b="0"/>
          <a:pathLst>
            <a:path>
              <a:moveTo>
                <a:pt x="0" y="9932"/>
              </a:moveTo>
              <a:lnTo>
                <a:pt x="147558"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74255" y="1069967"/>
        <a:ext cx="7377" cy="7377"/>
      </dsp:txXfrm>
    </dsp:sp>
    <dsp:sp modelId="{EB56ABA8-D802-4D08-8BCB-1157536D8A8C}">
      <dsp:nvSpPr>
        <dsp:cNvPr id="0" name=""/>
        <dsp:cNvSpPr/>
      </dsp:nvSpPr>
      <dsp:spPr>
        <a:xfrm>
          <a:off x="940138" y="103765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Registro de Ensayos Clínicos</a:t>
          </a:r>
          <a:endParaRPr lang="es-MX" sz="500" kern="1200" dirty="0"/>
        </a:p>
      </dsp:txBody>
      <dsp:txXfrm>
        <a:off x="944572" y="1042090"/>
        <a:ext cx="293887" cy="142509"/>
      </dsp:txXfrm>
    </dsp:sp>
    <dsp:sp modelId="{CD404280-F048-4043-AC2F-ED0FBF3F25FF}">
      <dsp:nvSpPr>
        <dsp:cNvPr id="0" name=""/>
        <dsp:cNvSpPr/>
      </dsp:nvSpPr>
      <dsp:spPr>
        <a:xfrm rot="3907178">
          <a:off x="732379" y="1154598"/>
          <a:ext cx="287841" cy="19865"/>
        </a:xfrm>
        <a:custGeom>
          <a:avLst/>
          <a:gdLst/>
          <a:ahLst/>
          <a:cxnLst/>
          <a:rect l="0" t="0" r="0" b="0"/>
          <a:pathLst>
            <a:path>
              <a:moveTo>
                <a:pt x="0" y="9932"/>
              </a:moveTo>
              <a:lnTo>
                <a:pt x="287841"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69103" y="1157335"/>
        <a:ext cx="14392" cy="14392"/>
      </dsp:txXfrm>
    </dsp:sp>
    <dsp:sp modelId="{CD782817-DD3D-49B2-ABD4-8AD0F479C001}">
      <dsp:nvSpPr>
        <dsp:cNvPr id="0" name=""/>
        <dsp:cNvSpPr/>
      </dsp:nvSpPr>
      <dsp:spPr>
        <a:xfrm>
          <a:off x="936851" y="121940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Información activa sobre medicamentos</a:t>
          </a:r>
          <a:endParaRPr lang="es-MX" sz="500" kern="1200" dirty="0"/>
        </a:p>
      </dsp:txBody>
      <dsp:txXfrm>
        <a:off x="941285" y="1223840"/>
        <a:ext cx="293887" cy="1425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75197-2EEA-44E1-B9A9-597F124DCC91}">
      <dsp:nvSpPr>
        <dsp:cNvPr id="0" name=""/>
        <dsp:cNvSpPr/>
      </dsp:nvSpPr>
      <dsp:spPr>
        <a:xfrm>
          <a:off x="89136" y="610111"/>
          <a:ext cx="302755" cy="151377"/>
        </a:xfrm>
        <a:prstGeom prst="roundRect">
          <a:avLst>
            <a:gd name="adj" fmla="val 10000"/>
          </a:avLst>
        </a:prstGeom>
        <a:solidFill>
          <a:srgbClr val="EC4C2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Oportunidades </a:t>
          </a:r>
          <a:endParaRPr lang="es-MX" sz="500" kern="1200" dirty="0"/>
        </a:p>
      </dsp:txBody>
      <dsp:txXfrm>
        <a:off x="93570" y="614545"/>
        <a:ext cx="293887" cy="142509"/>
      </dsp:txXfrm>
    </dsp:sp>
    <dsp:sp modelId="{57EED00C-4177-4384-8D57-42A0652B816F}">
      <dsp:nvSpPr>
        <dsp:cNvPr id="0" name=""/>
        <dsp:cNvSpPr/>
      </dsp:nvSpPr>
      <dsp:spPr>
        <a:xfrm rot="16630474">
          <a:off x="237148" y="500424"/>
          <a:ext cx="353654" cy="19865"/>
        </a:xfrm>
        <a:custGeom>
          <a:avLst/>
          <a:gdLst/>
          <a:ahLst/>
          <a:cxnLst/>
          <a:rect l="0" t="0" r="0" b="0"/>
          <a:pathLst>
            <a:path>
              <a:moveTo>
                <a:pt x="0" y="9932"/>
              </a:moveTo>
              <a:lnTo>
                <a:pt x="353654" y="99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405134" y="501515"/>
        <a:ext cx="17682" cy="17682"/>
      </dsp:txXfrm>
    </dsp:sp>
    <dsp:sp modelId="{E76941BB-4C9F-4998-80E8-303C94FDD82E}">
      <dsp:nvSpPr>
        <dsp:cNvPr id="0" name=""/>
        <dsp:cNvSpPr/>
      </dsp:nvSpPr>
      <dsp:spPr>
        <a:xfrm>
          <a:off x="436060" y="259225"/>
          <a:ext cx="302755" cy="15137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Acceso a Medicamentos</a:t>
          </a:r>
          <a:endParaRPr lang="es-MX" sz="500" kern="1200" dirty="0"/>
        </a:p>
      </dsp:txBody>
      <dsp:txXfrm>
        <a:off x="440494" y="263659"/>
        <a:ext cx="293887" cy="142509"/>
      </dsp:txXfrm>
    </dsp:sp>
    <dsp:sp modelId="{C775CB73-46A3-4544-9C95-B24657346693}">
      <dsp:nvSpPr>
        <dsp:cNvPr id="0" name=""/>
        <dsp:cNvSpPr/>
      </dsp:nvSpPr>
      <dsp:spPr>
        <a:xfrm rot="18447913">
          <a:off x="675050" y="195776"/>
          <a:ext cx="325566" cy="19865"/>
        </a:xfrm>
        <a:custGeom>
          <a:avLst/>
          <a:gdLst/>
          <a:ahLst/>
          <a:cxnLst/>
          <a:rect l="0" t="0" r="0" b="0"/>
          <a:pathLst>
            <a:path>
              <a:moveTo>
                <a:pt x="0" y="9932"/>
              </a:moveTo>
              <a:lnTo>
                <a:pt x="325566"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29694" y="197570"/>
        <a:ext cx="16278" cy="16278"/>
      </dsp:txXfrm>
    </dsp:sp>
    <dsp:sp modelId="{3EDABEC7-3522-4FCB-801F-C36E0E5E380A}">
      <dsp:nvSpPr>
        <dsp:cNvPr id="0" name=""/>
        <dsp:cNvSpPr/>
      </dsp:nvSpPr>
      <dsp:spPr>
        <a:xfrm>
          <a:off x="936851" y="81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Precios</a:t>
          </a:r>
          <a:endParaRPr lang="es-MX" sz="500" kern="1200" dirty="0"/>
        </a:p>
      </dsp:txBody>
      <dsp:txXfrm>
        <a:off x="941285" y="5250"/>
        <a:ext cx="293887" cy="142509"/>
      </dsp:txXfrm>
    </dsp:sp>
    <dsp:sp modelId="{2432A432-0429-41B8-939A-444DC73E2799}">
      <dsp:nvSpPr>
        <dsp:cNvPr id="0" name=""/>
        <dsp:cNvSpPr/>
      </dsp:nvSpPr>
      <dsp:spPr>
        <a:xfrm rot="20879732">
          <a:off x="734828" y="287054"/>
          <a:ext cx="364703" cy="19865"/>
        </a:xfrm>
        <a:custGeom>
          <a:avLst/>
          <a:gdLst/>
          <a:ahLst/>
          <a:cxnLst/>
          <a:rect l="0" t="0" r="0" b="0"/>
          <a:pathLst>
            <a:path>
              <a:moveTo>
                <a:pt x="0" y="9932"/>
              </a:moveTo>
              <a:lnTo>
                <a:pt x="364703"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908061" y="287869"/>
        <a:ext cx="18235" cy="18235"/>
      </dsp:txXfrm>
    </dsp:sp>
    <dsp:sp modelId="{E8165BB7-5CC7-4F8C-A101-576E4D2E68D0}">
      <dsp:nvSpPr>
        <dsp:cNvPr id="0" name=""/>
        <dsp:cNvSpPr/>
      </dsp:nvSpPr>
      <dsp:spPr>
        <a:xfrm>
          <a:off x="1095543" y="183371"/>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Propiedad Intelectual</a:t>
          </a:r>
        </a:p>
        <a:p>
          <a:pPr lvl="0" algn="ctr" defTabSz="222250">
            <a:lnSpc>
              <a:spcPct val="90000"/>
            </a:lnSpc>
            <a:spcBef>
              <a:spcPct val="0"/>
            </a:spcBef>
            <a:spcAft>
              <a:spcPct val="35000"/>
            </a:spcAft>
          </a:pPr>
          <a:endParaRPr lang="es-MX" sz="500" kern="1200" dirty="0"/>
        </a:p>
      </dsp:txBody>
      <dsp:txXfrm>
        <a:off x="1099977" y="187805"/>
        <a:ext cx="293887" cy="142509"/>
      </dsp:txXfrm>
    </dsp:sp>
    <dsp:sp modelId="{21BABFBB-7928-4A2F-8F6C-42C510842FB7}">
      <dsp:nvSpPr>
        <dsp:cNvPr id="0" name=""/>
        <dsp:cNvSpPr/>
      </dsp:nvSpPr>
      <dsp:spPr>
        <a:xfrm rot="1670989">
          <a:off x="728114" y="368142"/>
          <a:ext cx="184784" cy="19865"/>
        </a:xfrm>
        <a:custGeom>
          <a:avLst/>
          <a:gdLst/>
          <a:ahLst/>
          <a:cxnLst/>
          <a:rect l="0" t="0" r="0" b="0"/>
          <a:pathLst>
            <a:path>
              <a:moveTo>
                <a:pt x="0" y="9932"/>
              </a:moveTo>
              <a:lnTo>
                <a:pt x="184784"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15887" y="373456"/>
        <a:ext cx="9239" cy="9239"/>
      </dsp:txXfrm>
    </dsp:sp>
    <dsp:sp modelId="{5F549DAC-1073-4DE0-B1D3-7B74996C6432}">
      <dsp:nvSpPr>
        <dsp:cNvPr id="0" name=""/>
        <dsp:cNvSpPr/>
      </dsp:nvSpPr>
      <dsp:spPr>
        <a:xfrm>
          <a:off x="902197" y="345548"/>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Programas Especiales de Acceso</a:t>
          </a:r>
          <a:endParaRPr lang="es-MX" sz="500" kern="1200" dirty="0"/>
        </a:p>
      </dsp:txBody>
      <dsp:txXfrm>
        <a:off x="906631" y="349982"/>
        <a:ext cx="293887" cy="142509"/>
      </dsp:txXfrm>
    </dsp:sp>
    <dsp:sp modelId="{04BE15A0-759C-4CEA-B501-40FC83B60450}">
      <dsp:nvSpPr>
        <dsp:cNvPr id="0" name=""/>
        <dsp:cNvSpPr/>
      </dsp:nvSpPr>
      <dsp:spPr>
        <a:xfrm rot="3186535">
          <a:off x="672885" y="456903"/>
          <a:ext cx="329896" cy="19865"/>
        </a:xfrm>
        <a:custGeom>
          <a:avLst/>
          <a:gdLst/>
          <a:ahLst/>
          <a:cxnLst/>
          <a:rect l="0" t="0" r="0" b="0"/>
          <a:pathLst>
            <a:path>
              <a:moveTo>
                <a:pt x="0" y="9932"/>
              </a:moveTo>
              <a:lnTo>
                <a:pt x="329896"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29586" y="458588"/>
        <a:ext cx="16494" cy="16494"/>
      </dsp:txXfrm>
    </dsp:sp>
    <dsp:sp modelId="{E0E301F0-0389-4F77-BE1E-7A80051EB820}">
      <dsp:nvSpPr>
        <dsp:cNvPr id="0" name=""/>
        <dsp:cNvSpPr/>
      </dsp:nvSpPr>
      <dsp:spPr>
        <a:xfrm>
          <a:off x="936851" y="523069"/>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Transparencia de la información </a:t>
          </a:r>
          <a:endParaRPr lang="es-MX" sz="500" kern="1200" dirty="0"/>
        </a:p>
      </dsp:txBody>
      <dsp:txXfrm>
        <a:off x="941285" y="527503"/>
        <a:ext cx="293887" cy="142509"/>
      </dsp:txXfrm>
    </dsp:sp>
    <dsp:sp modelId="{3E771ECE-C44E-4C59-81BD-BB3EA194E650}">
      <dsp:nvSpPr>
        <dsp:cNvPr id="0" name=""/>
        <dsp:cNvSpPr/>
      </dsp:nvSpPr>
      <dsp:spPr>
        <a:xfrm rot="19457599">
          <a:off x="1225588" y="545303"/>
          <a:ext cx="149137" cy="19865"/>
        </a:xfrm>
        <a:custGeom>
          <a:avLst/>
          <a:gdLst/>
          <a:ahLst/>
          <a:cxnLst/>
          <a:rect l="0" t="0" r="0" b="0"/>
          <a:pathLst>
            <a:path>
              <a:moveTo>
                <a:pt x="0" y="9932"/>
              </a:moveTo>
              <a:lnTo>
                <a:pt x="149137"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1296429" y="551508"/>
        <a:ext cx="7456" cy="7456"/>
      </dsp:txXfrm>
    </dsp:sp>
    <dsp:sp modelId="{A718E45B-A1FF-44F9-BC72-B9C23351C88A}">
      <dsp:nvSpPr>
        <dsp:cNvPr id="0" name=""/>
        <dsp:cNvSpPr/>
      </dsp:nvSpPr>
      <dsp:spPr>
        <a:xfrm>
          <a:off x="1360708" y="436026"/>
          <a:ext cx="302755" cy="151377"/>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Precio, calidad y uso</a:t>
          </a:r>
          <a:endParaRPr lang="es-MX" sz="500" kern="1200" dirty="0"/>
        </a:p>
      </dsp:txBody>
      <dsp:txXfrm>
        <a:off x="1365142" y="440460"/>
        <a:ext cx="293887" cy="142509"/>
      </dsp:txXfrm>
    </dsp:sp>
    <dsp:sp modelId="{45F102AF-2835-47E6-A086-841B3B76DE9C}">
      <dsp:nvSpPr>
        <dsp:cNvPr id="0" name=""/>
        <dsp:cNvSpPr/>
      </dsp:nvSpPr>
      <dsp:spPr>
        <a:xfrm rot="2142401">
          <a:off x="1225588" y="632346"/>
          <a:ext cx="149137" cy="19865"/>
        </a:xfrm>
        <a:custGeom>
          <a:avLst/>
          <a:gdLst/>
          <a:ahLst/>
          <a:cxnLst/>
          <a:rect l="0" t="0" r="0" b="0"/>
          <a:pathLst>
            <a:path>
              <a:moveTo>
                <a:pt x="0" y="9932"/>
              </a:moveTo>
              <a:lnTo>
                <a:pt x="149137"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1296429" y="638550"/>
        <a:ext cx="7456" cy="7456"/>
      </dsp:txXfrm>
    </dsp:sp>
    <dsp:sp modelId="{4E3D4B55-9133-46F7-A633-CF89DC228DA4}">
      <dsp:nvSpPr>
        <dsp:cNvPr id="0" name=""/>
        <dsp:cNvSpPr/>
      </dsp:nvSpPr>
      <dsp:spPr>
        <a:xfrm>
          <a:off x="1360708" y="610111"/>
          <a:ext cx="302755" cy="151377"/>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Gestión de la Regulación</a:t>
          </a:r>
          <a:endParaRPr lang="es-MX" sz="500" kern="1200" dirty="0"/>
        </a:p>
      </dsp:txBody>
      <dsp:txXfrm>
        <a:off x="1365142" y="614545"/>
        <a:ext cx="293887" cy="142509"/>
      </dsp:txXfrm>
    </dsp:sp>
    <dsp:sp modelId="{E6E57235-AEAC-4B18-A2D5-FD9179D4EC04}">
      <dsp:nvSpPr>
        <dsp:cNvPr id="0" name=""/>
        <dsp:cNvSpPr/>
      </dsp:nvSpPr>
      <dsp:spPr>
        <a:xfrm rot="4249260">
          <a:off x="268128" y="849951"/>
          <a:ext cx="368628" cy="19865"/>
        </a:xfrm>
        <a:custGeom>
          <a:avLst/>
          <a:gdLst/>
          <a:ahLst/>
          <a:cxnLst/>
          <a:rect l="0" t="0" r="0" b="0"/>
          <a:pathLst>
            <a:path>
              <a:moveTo>
                <a:pt x="0" y="9932"/>
              </a:moveTo>
              <a:lnTo>
                <a:pt x="368628" y="99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443226" y="850668"/>
        <a:ext cx="18431" cy="18431"/>
      </dsp:txXfrm>
    </dsp:sp>
    <dsp:sp modelId="{72248BB8-0131-4F06-AF0D-2C4F408D5474}">
      <dsp:nvSpPr>
        <dsp:cNvPr id="0" name=""/>
        <dsp:cNvSpPr/>
      </dsp:nvSpPr>
      <dsp:spPr>
        <a:xfrm>
          <a:off x="512993" y="958279"/>
          <a:ext cx="302755" cy="15137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Uso Racional de Medicamentos</a:t>
          </a:r>
          <a:endParaRPr lang="es-MX" sz="500" kern="1200" dirty="0"/>
        </a:p>
      </dsp:txBody>
      <dsp:txXfrm>
        <a:off x="517427" y="962713"/>
        <a:ext cx="293887" cy="142509"/>
      </dsp:txXfrm>
    </dsp:sp>
    <dsp:sp modelId="{EE8D736A-54F9-4094-BDE5-9A745F23ED0D}">
      <dsp:nvSpPr>
        <dsp:cNvPr id="0" name=""/>
        <dsp:cNvSpPr/>
      </dsp:nvSpPr>
      <dsp:spPr>
        <a:xfrm rot="17937087">
          <a:off x="754271" y="919768"/>
          <a:ext cx="238317" cy="19865"/>
        </a:xfrm>
        <a:custGeom>
          <a:avLst/>
          <a:gdLst/>
          <a:ahLst/>
          <a:cxnLst/>
          <a:rect l="0" t="0" r="0" b="0"/>
          <a:pathLst>
            <a:path>
              <a:moveTo>
                <a:pt x="0" y="9932"/>
              </a:moveTo>
              <a:lnTo>
                <a:pt x="238317"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67471" y="923743"/>
        <a:ext cx="11915" cy="11915"/>
      </dsp:txXfrm>
    </dsp:sp>
    <dsp:sp modelId="{63E7A3B3-E66F-4FE2-9729-CA525BDFD237}">
      <dsp:nvSpPr>
        <dsp:cNvPr id="0" name=""/>
        <dsp:cNvSpPr/>
      </dsp:nvSpPr>
      <dsp:spPr>
        <a:xfrm>
          <a:off x="931110" y="749744"/>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Educación a Médicos</a:t>
          </a:r>
          <a:endParaRPr lang="es-MX" sz="500" kern="1200" dirty="0"/>
        </a:p>
      </dsp:txBody>
      <dsp:txXfrm>
        <a:off x="935544" y="754178"/>
        <a:ext cx="293887" cy="142509"/>
      </dsp:txXfrm>
    </dsp:sp>
    <dsp:sp modelId="{6F05FD10-4543-41B5-B226-F9EFC554A7C5}">
      <dsp:nvSpPr>
        <dsp:cNvPr id="0" name=""/>
        <dsp:cNvSpPr/>
      </dsp:nvSpPr>
      <dsp:spPr>
        <a:xfrm rot="20956767">
          <a:off x="811965" y="983713"/>
          <a:ext cx="433522" cy="19865"/>
        </a:xfrm>
        <a:custGeom>
          <a:avLst/>
          <a:gdLst/>
          <a:ahLst/>
          <a:cxnLst/>
          <a:rect l="0" t="0" r="0" b="0"/>
          <a:pathLst>
            <a:path>
              <a:moveTo>
                <a:pt x="0" y="9932"/>
              </a:moveTo>
              <a:lnTo>
                <a:pt x="433522"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1017888" y="982808"/>
        <a:ext cx="21676" cy="21676"/>
      </dsp:txXfrm>
    </dsp:sp>
    <dsp:sp modelId="{D7648CEE-6419-436E-A3D4-52B04F3C29C7}">
      <dsp:nvSpPr>
        <dsp:cNvPr id="0" name=""/>
        <dsp:cNvSpPr/>
      </dsp:nvSpPr>
      <dsp:spPr>
        <a:xfrm>
          <a:off x="1241704" y="87763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Promoción y Publicidad</a:t>
          </a:r>
          <a:endParaRPr lang="es-MX" sz="500" kern="1200" dirty="0"/>
        </a:p>
      </dsp:txBody>
      <dsp:txXfrm>
        <a:off x="1246138" y="882070"/>
        <a:ext cx="293887" cy="142509"/>
      </dsp:txXfrm>
    </dsp:sp>
    <dsp:sp modelId="{7AB5985D-E74F-48D6-A02A-2FF5905ED18C}">
      <dsp:nvSpPr>
        <dsp:cNvPr id="0" name=""/>
        <dsp:cNvSpPr/>
      </dsp:nvSpPr>
      <dsp:spPr>
        <a:xfrm rot="1952578">
          <a:off x="804164" y="1063723"/>
          <a:ext cx="147558" cy="19865"/>
        </a:xfrm>
        <a:custGeom>
          <a:avLst/>
          <a:gdLst/>
          <a:ahLst/>
          <a:cxnLst/>
          <a:rect l="0" t="0" r="0" b="0"/>
          <a:pathLst>
            <a:path>
              <a:moveTo>
                <a:pt x="0" y="9932"/>
              </a:moveTo>
              <a:lnTo>
                <a:pt x="147558"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74255" y="1069967"/>
        <a:ext cx="7377" cy="7377"/>
      </dsp:txXfrm>
    </dsp:sp>
    <dsp:sp modelId="{EB56ABA8-D802-4D08-8BCB-1157536D8A8C}">
      <dsp:nvSpPr>
        <dsp:cNvPr id="0" name=""/>
        <dsp:cNvSpPr/>
      </dsp:nvSpPr>
      <dsp:spPr>
        <a:xfrm>
          <a:off x="940138" y="103765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Registro de Ensayos Clínicos</a:t>
          </a:r>
          <a:endParaRPr lang="es-MX" sz="500" kern="1200" dirty="0"/>
        </a:p>
      </dsp:txBody>
      <dsp:txXfrm>
        <a:off x="944572" y="1042090"/>
        <a:ext cx="293887" cy="142509"/>
      </dsp:txXfrm>
    </dsp:sp>
    <dsp:sp modelId="{CD404280-F048-4043-AC2F-ED0FBF3F25FF}">
      <dsp:nvSpPr>
        <dsp:cNvPr id="0" name=""/>
        <dsp:cNvSpPr/>
      </dsp:nvSpPr>
      <dsp:spPr>
        <a:xfrm rot="3907178">
          <a:off x="732379" y="1154598"/>
          <a:ext cx="287841" cy="19865"/>
        </a:xfrm>
        <a:custGeom>
          <a:avLst/>
          <a:gdLst/>
          <a:ahLst/>
          <a:cxnLst/>
          <a:rect l="0" t="0" r="0" b="0"/>
          <a:pathLst>
            <a:path>
              <a:moveTo>
                <a:pt x="0" y="9932"/>
              </a:moveTo>
              <a:lnTo>
                <a:pt x="287841" y="99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MX" sz="400" kern="1200"/>
        </a:p>
      </dsp:txBody>
      <dsp:txXfrm>
        <a:off x="869103" y="1157335"/>
        <a:ext cx="14392" cy="14392"/>
      </dsp:txXfrm>
    </dsp:sp>
    <dsp:sp modelId="{CD782817-DD3D-49B2-ABD4-8AD0F479C001}">
      <dsp:nvSpPr>
        <dsp:cNvPr id="0" name=""/>
        <dsp:cNvSpPr/>
      </dsp:nvSpPr>
      <dsp:spPr>
        <a:xfrm>
          <a:off x="936851" y="1219406"/>
          <a:ext cx="302755" cy="151377"/>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s-MX" sz="500" kern="1200" dirty="0" smtClean="0"/>
            <a:t>Información activa sobre medicamentos</a:t>
          </a:r>
          <a:endParaRPr lang="es-MX" sz="500" kern="1200" dirty="0"/>
        </a:p>
      </dsp:txBody>
      <dsp:txXfrm>
        <a:off x="941285" y="1223840"/>
        <a:ext cx="293887" cy="142509"/>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9FBE11-97EF-4016-AC21-58AB4668951F}" type="datetimeFigureOut">
              <a:rPr lang="es-MX" smtClean="0"/>
              <a:t>09/05/2013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3B0064-C329-4EF7-83A1-03136F815264}" type="slidenum">
              <a:rPr lang="es-MX" smtClean="0"/>
              <a:t>‹Nº›</a:t>
            </a:fld>
            <a:endParaRPr lang="es-MX"/>
          </a:p>
        </p:txBody>
      </p:sp>
    </p:spTree>
    <p:extLst>
      <p:ext uri="{BB962C8B-B14F-4D97-AF65-F5344CB8AC3E}">
        <p14:creationId xmlns:p14="http://schemas.microsoft.com/office/powerpoint/2010/main" val="146304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[06:16:17 a.m.] </a:t>
            </a:r>
            <a:r>
              <a:rPr lang="es-MX" dirty="0" err="1" smtClean="0"/>
              <a:t>claudia</a:t>
            </a:r>
            <a:r>
              <a:rPr lang="es-MX" dirty="0" smtClean="0"/>
              <a:t> </a:t>
            </a:r>
            <a:r>
              <a:rPr lang="es-MX" dirty="0" err="1" smtClean="0"/>
              <a:t>vacca</a:t>
            </a:r>
            <a:r>
              <a:rPr lang="es-MX" dirty="0" smtClean="0"/>
              <a:t>: sino la </a:t>
            </a:r>
            <a:r>
              <a:rPr lang="es-MX" dirty="0" err="1" smtClean="0"/>
              <a:t>decision</a:t>
            </a:r>
            <a:r>
              <a:rPr lang="es-MX" dirty="0" smtClean="0"/>
              <a:t> del servicio navarro</a:t>
            </a:r>
          </a:p>
          <a:p>
            <a:r>
              <a:rPr lang="es-MX" dirty="0" smtClean="0"/>
              <a:t>[06:16:27 a.m.] </a:t>
            </a:r>
            <a:r>
              <a:rPr lang="es-MX" dirty="0" err="1" smtClean="0"/>
              <a:t>claudia</a:t>
            </a:r>
            <a:r>
              <a:rPr lang="es-MX" dirty="0" smtClean="0"/>
              <a:t> </a:t>
            </a:r>
            <a:r>
              <a:rPr lang="es-MX" dirty="0" err="1" smtClean="0"/>
              <a:t>vacca</a:t>
            </a:r>
            <a:r>
              <a:rPr lang="es-MX" dirty="0" smtClean="0"/>
              <a:t>: de asumir la formación educación e INFORMACIÓN</a:t>
            </a:r>
          </a:p>
          <a:p>
            <a:r>
              <a:rPr lang="es-MX" dirty="0" smtClean="0"/>
              <a:t>[06:16:34 a.m.] </a:t>
            </a:r>
            <a:r>
              <a:rPr lang="es-MX" dirty="0" err="1" smtClean="0"/>
              <a:t>claudia</a:t>
            </a:r>
            <a:r>
              <a:rPr lang="es-MX" dirty="0" smtClean="0"/>
              <a:t> </a:t>
            </a:r>
            <a:r>
              <a:rPr lang="es-MX" dirty="0" err="1" smtClean="0"/>
              <a:t>vacca</a:t>
            </a:r>
            <a:r>
              <a:rPr lang="es-MX" dirty="0" smtClean="0"/>
              <a:t>: </a:t>
            </a:r>
            <a:r>
              <a:rPr lang="es-MX" dirty="0" err="1" smtClean="0"/>
              <a:t>apa</a:t>
            </a:r>
            <a:r>
              <a:rPr lang="es-MX" dirty="0" smtClean="0"/>
              <a:t> sus prescriptores</a:t>
            </a:r>
          </a:p>
          <a:p>
            <a:r>
              <a:rPr lang="es-MX" dirty="0" smtClean="0"/>
              <a:t>[06:16:52 a.m.] </a:t>
            </a:r>
            <a:r>
              <a:rPr lang="es-MX" dirty="0" err="1" smtClean="0"/>
              <a:t>claudia</a:t>
            </a:r>
            <a:r>
              <a:rPr lang="es-MX" dirty="0" smtClean="0"/>
              <a:t> </a:t>
            </a:r>
            <a:r>
              <a:rPr lang="es-MX" dirty="0" err="1" smtClean="0"/>
              <a:t>vacca</a:t>
            </a:r>
            <a:r>
              <a:rPr lang="es-MX" dirty="0" smtClean="0"/>
              <a:t>: por que reconocen que es ese el elemento más importante del gasto </a:t>
            </a:r>
            <a:r>
              <a:rPr lang="es-MX" dirty="0" err="1" smtClean="0"/>
              <a:t>fco</a:t>
            </a:r>
            <a:endParaRPr lang="es-MX" dirty="0" smtClean="0"/>
          </a:p>
          <a:p>
            <a:r>
              <a:rPr lang="es-MX" dirty="0" smtClean="0"/>
              <a:t>[06:17:01 a.m.] </a:t>
            </a:r>
            <a:r>
              <a:rPr lang="es-MX" dirty="0" err="1" smtClean="0"/>
              <a:t>claudia</a:t>
            </a:r>
            <a:r>
              <a:rPr lang="es-MX" dirty="0" smtClean="0"/>
              <a:t> </a:t>
            </a:r>
            <a:r>
              <a:rPr lang="es-MX" dirty="0" err="1" smtClean="0"/>
              <a:t>vacca</a:t>
            </a:r>
            <a:r>
              <a:rPr lang="es-MX" dirty="0" smtClean="0"/>
              <a:t>: la prescripción y la forma como los médicos prescriben</a:t>
            </a:r>
          </a:p>
          <a:p>
            <a:r>
              <a:rPr lang="es-MX" dirty="0" smtClean="0"/>
              <a:t>[06:17:11 a.m.] </a:t>
            </a:r>
            <a:r>
              <a:rPr lang="es-MX" dirty="0" err="1" smtClean="0"/>
              <a:t>claudia</a:t>
            </a:r>
            <a:r>
              <a:rPr lang="es-MX" dirty="0" smtClean="0"/>
              <a:t> </a:t>
            </a:r>
            <a:r>
              <a:rPr lang="es-MX" dirty="0" err="1" smtClean="0"/>
              <a:t>vacca</a:t>
            </a:r>
            <a:r>
              <a:rPr lang="es-MX" dirty="0" smtClean="0"/>
              <a:t>: no delegan esa función fundamental</a:t>
            </a:r>
            <a:endParaRPr lang="es-MX" dirty="0"/>
          </a:p>
        </p:txBody>
      </p:sp>
      <p:sp>
        <p:nvSpPr>
          <p:cNvPr id="4" name="3 Marcador de número de diapositiva"/>
          <p:cNvSpPr>
            <a:spLocks noGrp="1"/>
          </p:cNvSpPr>
          <p:nvPr>
            <p:ph type="sldNum" sz="quarter" idx="10"/>
          </p:nvPr>
        </p:nvSpPr>
        <p:spPr/>
        <p:txBody>
          <a:bodyPr/>
          <a:lstStyle/>
          <a:p>
            <a:fld id="{EC3B0064-C329-4EF7-83A1-03136F815264}" type="slidenum">
              <a:rPr lang="es-MX" smtClean="0"/>
              <a:t>12</a:t>
            </a:fld>
            <a:endParaRPr lang="es-MX"/>
          </a:p>
        </p:txBody>
      </p:sp>
    </p:spTree>
    <p:extLst>
      <p:ext uri="{BB962C8B-B14F-4D97-AF65-F5344CB8AC3E}">
        <p14:creationId xmlns:p14="http://schemas.microsoft.com/office/powerpoint/2010/main" val="2791513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37D078-880D-4136-80F4-3A0B9EF2DEB2}" type="datetimeFigureOut">
              <a:rPr lang="en-US" smtClean="0"/>
              <a:pPr/>
              <a:t>5/9/2013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7D078-880D-4136-80F4-3A0B9EF2DEB2}" type="datetimeFigureOut">
              <a:rPr lang="en-US" smtClean="0"/>
              <a:pPr/>
              <a:t>5/9/2013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7D078-880D-4136-80F4-3A0B9EF2DEB2}" type="datetimeFigureOut">
              <a:rPr lang="en-US" smtClean="0"/>
              <a:pPr/>
              <a:t>5/9/2013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7D078-880D-4136-80F4-3A0B9EF2DEB2}" type="datetimeFigureOut">
              <a:rPr lang="en-US" smtClean="0"/>
              <a:pPr/>
              <a:t>5/9/2013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7D078-880D-4136-80F4-3A0B9EF2DEB2}" type="datetimeFigureOut">
              <a:rPr lang="en-US" smtClean="0"/>
              <a:pPr/>
              <a:t>5/9/2013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37D078-880D-4136-80F4-3A0B9EF2DEB2}" type="datetimeFigureOut">
              <a:rPr lang="en-US" smtClean="0"/>
              <a:pPr/>
              <a:t>5/9/2013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7D078-880D-4136-80F4-3A0B9EF2DEB2}" type="datetimeFigureOut">
              <a:rPr lang="en-US" smtClean="0"/>
              <a:pPr/>
              <a:t>5/9/2013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37D078-880D-4136-80F4-3A0B9EF2DEB2}" type="datetimeFigureOut">
              <a:rPr lang="en-US" smtClean="0"/>
              <a:pPr/>
              <a:t>5/9/2013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7D078-880D-4136-80F4-3A0B9EF2DEB2}" type="datetimeFigureOut">
              <a:rPr lang="en-US" smtClean="0"/>
              <a:pPr/>
              <a:t>5/9/2013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7D078-880D-4136-80F4-3A0B9EF2DEB2}" type="datetimeFigureOut">
              <a:rPr lang="en-US" smtClean="0"/>
              <a:pPr/>
              <a:t>5/9/2013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7D078-880D-4136-80F4-3A0B9EF2DEB2}" type="datetimeFigureOut">
              <a:rPr lang="en-US" smtClean="0"/>
              <a:pPr/>
              <a:t>5/9/2013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03E9F-1B97-4F69-AB66-592241757277}"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7D078-880D-4136-80F4-3A0B9EF2DEB2}" type="datetimeFigureOut">
              <a:rPr lang="en-US" smtClean="0"/>
              <a:pPr/>
              <a:t>5/9/2013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03E9F-1B97-4F69-AB66-592241757277}"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europa.eu.int/comm/europeaid/projects/amlat/eurosocial_en.jpg"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0.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s-ES" sz="3100" b="1" cap="small" dirty="0" smtClean="0"/>
              <a:t> “Desafíos </a:t>
            </a:r>
            <a:r>
              <a:rPr lang="es-ES" sz="3100" b="1" cap="small" dirty="0"/>
              <a:t>y Oportunidades para la Equidad en el Acceso a Servicios de Salud: equidad en la disponibilidad y el uso racional de </a:t>
            </a:r>
            <a:r>
              <a:rPr lang="es-ES" sz="3100" b="1" cap="small" dirty="0" smtClean="0"/>
              <a:t>medicamentos”</a:t>
            </a:r>
            <a:r>
              <a:rPr lang="en-US" sz="3100" dirty="0"/>
              <a:t/>
            </a:r>
            <a:br>
              <a:rPr lang="en-US" sz="3100" dirty="0"/>
            </a:br>
            <a:endParaRPr lang="en-US" sz="3100" dirty="0"/>
          </a:p>
        </p:txBody>
      </p:sp>
      <p:sp>
        <p:nvSpPr>
          <p:cNvPr id="3" name="Subtitle 2"/>
          <p:cNvSpPr>
            <a:spLocks noGrp="1"/>
          </p:cNvSpPr>
          <p:nvPr>
            <p:ph type="subTitle" idx="1"/>
          </p:nvPr>
        </p:nvSpPr>
        <p:spPr>
          <a:xfrm>
            <a:off x="1371600" y="3886200"/>
            <a:ext cx="6629400" cy="1981200"/>
          </a:xfrm>
        </p:spPr>
        <p:txBody>
          <a:bodyPr>
            <a:normAutofit fontScale="77500" lnSpcReduction="20000"/>
          </a:bodyPr>
          <a:lstStyle/>
          <a:p>
            <a:endParaRPr lang="es-ES" dirty="0" smtClean="0"/>
          </a:p>
          <a:p>
            <a:r>
              <a:rPr lang="es-ES" dirty="0" smtClean="0"/>
              <a:t>Colombia</a:t>
            </a:r>
          </a:p>
          <a:p>
            <a:r>
              <a:rPr lang="es-ES" dirty="0" smtClean="0"/>
              <a:t>Laura Pineda</a:t>
            </a:r>
          </a:p>
          <a:p>
            <a:r>
              <a:rPr lang="es-ES" dirty="0" smtClean="0"/>
              <a:t>Q.F. Dirección de Medicamentos </a:t>
            </a:r>
          </a:p>
          <a:p>
            <a:r>
              <a:rPr lang="es-ES" dirty="0" smtClean="0"/>
              <a:t>y Tecnologías en Salud </a:t>
            </a:r>
          </a:p>
          <a:p>
            <a:endParaRPr lang="en-US" dirty="0"/>
          </a:p>
        </p:txBody>
      </p:sp>
      <p:pic>
        <p:nvPicPr>
          <p:cNvPr id="1026" name="Picture 2" descr="EUROsociAL"/>
          <p:cNvPicPr>
            <a:picLocks noChangeAspect="1" noChangeArrowheads="1"/>
          </p:cNvPicPr>
          <p:nvPr/>
        </p:nvPicPr>
        <p:blipFill>
          <a:blip r:embed="rId2" r:link="rId3" cstate="print"/>
          <a:srcRect/>
          <a:stretch>
            <a:fillRect/>
          </a:stretch>
        </p:blipFill>
        <p:spPr bwMode="auto">
          <a:xfrm>
            <a:off x="914400" y="381000"/>
            <a:ext cx="882650" cy="896938"/>
          </a:xfrm>
          <a:prstGeom prst="rect">
            <a:avLst/>
          </a:prstGeom>
          <a:noFill/>
          <a:ln w="9525">
            <a:noFill/>
            <a:miter lim="800000"/>
            <a:headEnd/>
            <a:tailEnd/>
          </a:ln>
        </p:spPr>
      </p:pic>
      <p:pic>
        <p:nvPicPr>
          <p:cNvPr id="4" name="Picture 2" descr="C:\Users\Laura\Desktop\logo-minSalu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561997"/>
            <a:ext cx="2924175" cy="752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a:t>Acceso a Medicamentos</a:t>
            </a:r>
          </a:p>
        </p:txBody>
      </p:sp>
      <p:sp>
        <p:nvSpPr>
          <p:cNvPr id="3" name="2 Marcador de contenido"/>
          <p:cNvSpPr>
            <a:spLocks noGrp="1"/>
          </p:cNvSpPr>
          <p:nvPr>
            <p:ph idx="1"/>
          </p:nvPr>
        </p:nvSpPr>
        <p:spPr/>
        <p:txBody>
          <a:bodyPr>
            <a:normAutofit/>
          </a:bodyPr>
          <a:lstStyle/>
          <a:p>
            <a:pPr marL="0" indent="0">
              <a:buNone/>
            </a:pPr>
            <a:r>
              <a:rPr lang="es-MX" b="1" dirty="0" smtClean="0"/>
              <a:t>Decreto Ley </a:t>
            </a:r>
            <a:r>
              <a:rPr lang="es-MX" b="1" dirty="0" err="1" smtClean="0"/>
              <a:t>Antitrámites</a:t>
            </a:r>
            <a:r>
              <a:rPr lang="es-MX" b="1" dirty="0" smtClean="0"/>
              <a:t> 019/2012:</a:t>
            </a:r>
            <a:r>
              <a:rPr lang="es-MX" dirty="0" smtClean="0"/>
              <a:t> </a:t>
            </a:r>
          </a:p>
          <a:p>
            <a:pPr marL="0" indent="0" algn="just">
              <a:buNone/>
            </a:pPr>
            <a:r>
              <a:rPr lang="es-MX" sz="2600" dirty="0"/>
              <a:t>Las EPS tendrán la obligación </a:t>
            </a:r>
            <a:r>
              <a:rPr lang="es-MX" sz="2600" dirty="0" smtClean="0"/>
              <a:t>de suministrar </a:t>
            </a:r>
            <a:r>
              <a:rPr lang="es-MX" sz="2600" dirty="0"/>
              <a:t>los medicamentos cubiertos </a:t>
            </a:r>
            <a:r>
              <a:rPr lang="es-MX" sz="2600" dirty="0" smtClean="0"/>
              <a:t>por </a:t>
            </a:r>
            <a:r>
              <a:rPr lang="es-MX" sz="2600" dirty="0"/>
              <a:t>el POS, asegurando la entrega </a:t>
            </a:r>
            <a:r>
              <a:rPr lang="es-MX" sz="2600" dirty="0" smtClean="0"/>
              <a:t>completa </a:t>
            </a:r>
            <a:r>
              <a:rPr lang="es-MX" sz="2600" dirty="0"/>
              <a:t>e inmediata de los mismos, en </a:t>
            </a:r>
            <a:r>
              <a:rPr lang="es-MX" sz="2600" dirty="0" smtClean="0"/>
              <a:t>caso </a:t>
            </a:r>
            <a:r>
              <a:rPr lang="es-MX" sz="2600" dirty="0"/>
              <a:t>de no poder hacer la entrega </a:t>
            </a:r>
            <a:r>
              <a:rPr lang="es-MX" sz="2600" dirty="0" smtClean="0"/>
              <a:t>completa </a:t>
            </a:r>
            <a:r>
              <a:rPr lang="es-MX" sz="2600" dirty="0"/>
              <a:t>deberán en un lapso no mayor </a:t>
            </a:r>
            <a:r>
              <a:rPr lang="es-MX" sz="2600" dirty="0" smtClean="0"/>
              <a:t>a </a:t>
            </a:r>
            <a:r>
              <a:rPr lang="es-MX" sz="2600" dirty="0"/>
              <a:t>48 horas coordinar con el afiliado la </a:t>
            </a:r>
            <a:r>
              <a:rPr lang="es-MX" sz="2600" dirty="0" smtClean="0"/>
              <a:t>entrega </a:t>
            </a:r>
            <a:r>
              <a:rPr lang="es-MX" sz="2600" dirty="0"/>
              <a:t>en el lugar de residencia si el </a:t>
            </a:r>
            <a:r>
              <a:rPr lang="es-MX" sz="2600" dirty="0" smtClean="0"/>
              <a:t>afiliado </a:t>
            </a:r>
            <a:r>
              <a:rPr lang="es-MX" sz="2600" dirty="0"/>
              <a:t>lo autoriza</a:t>
            </a:r>
            <a:r>
              <a:rPr lang="es-MX" sz="2600" dirty="0" smtClean="0"/>
              <a:t>.</a:t>
            </a:r>
          </a:p>
          <a:p>
            <a:pPr marL="0" indent="0" algn="just">
              <a:buNone/>
            </a:pPr>
            <a:endParaRPr lang="es-MX" dirty="0"/>
          </a:p>
        </p:txBody>
      </p:sp>
      <p:pic>
        <p:nvPicPr>
          <p:cNvPr id="7173" name="Picture 5" descr="C:\Users\Laura\AppData\Local\Microsoft\Windows\Temporary Internet Files\Content.IE5\8WERBM6W\MC90029088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4495800"/>
            <a:ext cx="2679826" cy="17986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34001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extLst>
              <p:ext uri="{D42A27DB-BD31-4B8C-83A1-F6EECF244321}">
                <p14:modId xmlns:p14="http://schemas.microsoft.com/office/powerpoint/2010/main" val="704316651"/>
              </p:ext>
            </p:extLst>
          </p:nvPr>
        </p:nvGraphicFramePr>
        <p:xfrm>
          <a:off x="381000" y="381000"/>
          <a:ext cx="82296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37366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MX" dirty="0" smtClean="0"/>
              <a:t>Apoyo esperado </a:t>
            </a:r>
            <a:endParaRPr lang="es-MX" dirty="0"/>
          </a:p>
        </p:txBody>
      </p:sp>
      <p:sp>
        <p:nvSpPr>
          <p:cNvPr id="3" name="2 Marcador de contenido"/>
          <p:cNvSpPr>
            <a:spLocks noGrp="1"/>
          </p:cNvSpPr>
          <p:nvPr>
            <p:ph idx="1"/>
          </p:nvPr>
        </p:nvSpPr>
        <p:spPr>
          <a:xfrm>
            <a:off x="457200" y="1649500"/>
            <a:ext cx="8229600" cy="4525963"/>
          </a:xfrm>
        </p:spPr>
        <p:txBody>
          <a:bodyPr>
            <a:normAutofit/>
          </a:bodyPr>
          <a:lstStyle/>
          <a:p>
            <a:pPr marL="0" indent="0">
              <a:buNone/>
            </a:pPr>
            <a:r>
              <a:rPr lang="es-MX" sz="2000" b="1" dirty="0" smtClean="0"/>
              <a:t>Reconocimiento de experiencias internacionales y su posible aplicación nacional:</a:t>
            </a:r>
          </a:p>
          <a:p>
            <a:pPr algn="just"/>
            <a:r>
              <a:rPr lang="es-MX" sz="2000" b="1" dirty="0" smtClean="0"/>
              <a:t>Iniciativa EMA: </a:t>
            </a:r>
            <a:r>
              <a:rPr lang="en-US" sz="2000" i="1" dirty="0" smtClean="0"/>
              <a:t>Policy </a:t>
            </a:r>
            <a:r>
              <a:rPr lang="en-US" sz="2000" i="1" dirty="0"/>
              <a:t>on proactive publication of clinical-trial </a:t>
            </a:r>
            <a:r>
              <a:rPr lang="en-US" sz="2000" i="1" dirty="0" smtClean="0"/>
              <a:t>data. The </a:t>
            </a:r>
            <a:r>
              <a:rPr lang="en-US" sz="2000" i="1" dirty="0"/>
              <a:t>EMA issued a call for nominations to join advisory groups to inform the EMA on five specific </a:t>
            </a:r>
            <a:r>
              <a:rPr lang="en-US" sz="2000" i="1" dirty="0" smtClean="0"/>
              <a:t>aspects</a:t>
            </a:r>
            <a:r>
              <a:rPr lang="es-MX" sz="2000" i="1" dirty="0" smtClean="0"/>
              <a:t>“ (Junio 2013)</a:t>
            </a:r>
          </a:p>
          <a:p>
            <a:pPr algn="just"/>
            <a:endParaRPr lang="es-MX" sz="2000" dirty="0" smtClean="0"/>
          </a:p>
          <a:p>
            <a:pPr marL="0" indent="0" algn="just">
              <a:buNone/>
            </a:pPr>
            <a:endParaRPr lang="es-MX" sz="2000" dirty="0" smtClean="0"/>
          </a:p>
        </p:txBody>
      </p:sp>
      <p:graphicFrame>
        <p:nvGraphicFramePr>
          <p:cNvPr id="4" name="3 Diagrama"/>
          <p:cNvGraphicFramePr/>
          <p:nvPr>
            <p:extLst>
              <p:ext uri="{D42A27DB-BD31-4B8C-83A1-F6EECF244321}">
                <p14:modId xmlns:p14="http://schemas.microsoft.com/office/powerpoint/2010/main" val="3008613243"/>
              </p:ext>
            </p:extLst>
          </p:nvPr>
        </p:nvGraphicFramePr>
        <p:xfrm>
          <a:off x="6172200" y="381000"/>
          <a:ext cx="17526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218" name="Picture 2" descr="http://www.navarra.es/NR/rdonlyres/664BCE91-98EA-4761-B545-88273FE8B11F/156762/BIT_logoC2.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44027" y="5181600"/>
            <a:ext cx="2209800" cy="11049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4 Tabla"/>
          <p:cNvGraphicFramePr>
            <a:graphicFrameLocks noGrp="1"/>
          </p:cNvGraphicFramePr>
          <p:nvPr>
            <p:extLst>
              <p:ext uri="{D42A27DB-BD31-4B8C-83A1-F6EECF244321}">
                <p14:modId xmlns:p14="http://schemas.microsoft.com/office/powerpoint/2010/main" val="1723524572"/>
              </p:ext>
            </p:extLst>
          </p:nvPr>
        </p:nvGraphicFramePr>
        <p:xfrm>
          <a:off x="1371600" y="3398671"/>
          <a:ext cx="6858000" cy="3078330"/>
        </p:xfrm>
        <a:graphic>
          <a:graphicData uri="http://schemas.openxmlformats.org/drawingml/2006/table">
            <a:tbl>
              <a:tblPr/>
              <a:tblGrid>
                <a:gridCol w="2057400"/>
                <a:gridCol w="4800600"/>
              </a:tblGrid>
              <a:tr h="167564">
                <a:tc>
                  <a:txBody>
                    <a:bodyPr/>
                    <a:lstStyle/>
                    <a:p>
                      <a:pPr algn="ctr" fontAlgn="ctr"/>
                      <a:r>
                        <a:rPr lang="es-MX" sz="1000" b="1" dirty="0" err="1">
                          <a:effectLst/>
                        </a:rPr>
                        <a:t>dvisory</a:t>
                      </a:r>
                      <a:r>
                        <a:rPr lang="es-MX" sz="1000" b="1" dirty="0">
                          <a:effectLst/>
                        </a:rPr>
                        <a:t> </a:t>
                      </a:r>
                      <a:r>
                        <a:rPr lang="es-MX" sz="1000" b="1" dirty="0" err="1">
                          <a:effectLst/>
                        </a:rPr>
                        <a:t>group</a:t>
                      </a:r>
                      <a:endParaRPr lang="es-MX" sz="1000" b="0" dirty="0">
                        <a:effectLst/>
                      </a:endParaRPr>
                    </a:p>
                  </a:txBody>
                  <a:tcPr marL="21865" marR="21865" marT="16398" marB="1639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2F2F2"/>
                    </a:solidFill>
                  </a:tcPr>
                </a:tc>
                <a:tc>
                  <a:txBody>
                    <a:bodyPr/>
                    <a:lstStyle/>
                    <a:p>
                      <a:pPr algn="ctr" fontAlgn="ctr"/>
                      <a:r>
                        <a:rPr lang="es-MX" sz="1000" b="1">
                          <a:effectLst/>
                        </a:rPr>
                        <a:t>Topics</a:t>
                      </a:r>
                      <a:endParaRPr lang="es-MX" sz="1000" b="0">
                        <a:effectLst/>
                      </a:endParaRPr>
                    </a:p>
                  </a:txBody>
                  <a:tcPr marL="21865" marR="21865" marT="16398" marB="1639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2F2F2"/>
                    </a:solidFill>
                  </a:tcPr>
                </a:tc>
              </a:tr>
              <a:tr h="653004">
                <a:tc>
                  <a:txBody>
                    <a:bodyPr/>
                    <a:lstStyle/>
                    <a:p>
                      <a:pPr algn="l" fontAlgn="ctr"/>
                      <a:r>
                        <a:rPr lang="es-MX" sz="1000" dirty="0" err="1">
                          <a:effectLst/>
                        </a:rPr>
                        <a:t>Protecting</a:t>
                      </a:r>
                      <a:r>
                        <a:rPr lang="es-MX" sz="1000" dirty="0">
                          <a:effectLst/>
                        </a:rPr>
                        <a:t> </a:t>
                      </a:r>
                      <a:r>
                        <a:rPr lang="es-MX" sz="1000" dirty="0" err="1">
                          <a:effectLst/>
                        </a:rPr>
                        <a:t>patient</a:t>
                      </a:r>
                      <a:r>
                        <a:rPr lang="es-MX" sz="1000" dirty="0">
                          <a:effectLst/>
                        </a:rPr>
                        <a:t> </a:t>
                      </a:r>
                      <a:r>
                        <a:rPr lang="es-MX" sz="1000" dirty="0" err="1">
                          <a:effectLst/>
                        </a:rPr>
                        <a:t>confidentiality</a:t>
                      </a:r>
                      <a:endParaRPr lang="es-MX" sz="1000" dirty="0">
                        <a:effectLst/>
                      </a:endParaRP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FFFFF"/>
                    </a:solidFill>
                  </a:tcPr>
                </a:tc>
                <a:tc>
                  <a:txBody>
                    <a:bodyPr/>
                    <a:lstStyle/>
                    <a:p>
                      <a:pPr algn="l" fontAlgn="ctr"/>
                      <a:r>
                        <a:rPr lang="en-US" sz="1000" dirty="0">
                          <a:effectLst/>
                        </a:rPr>
                        <a:t>How can the Agency ensure through its policy that patient and other personal information will be adequately protected, i.e. that patients cannot be retroactively identified when clinical-trial data are released, and that applicable legislation, standards, and rules regarding personal data protection will be respected?</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FFFFF"/>
                    </a:solidFill>
                  </a:tcPr>
                </a:tc>
              </a:tr>
              <a:tr h="591969">
                <a:tc>
                  <a:txBody>
                    <a:bodyPr/>
                    <a:lstStyle/>
                    <a:p>
                      <a:pPr algn="l" fontAlgn="ctr"/>
                      <a:r>
                        <a:rPr lang="es-MX" sz="1000">
                          <a:effectLst/>
                        </a:rPr>
                        <a:t>Clinical-trial-data formats</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2F2F2"/>
                    </a:solidFill>
                  </a:tcPr>
                </a:tc>
                <a:tc>
                  <a:txBody>
                    <a:bodyPr/>
                    <a:lstStyle/>
                    <a:p>
                      <a:pPr algn="l" fontAlgn="ctr"/>
                      <a:r>
                        <a:rPr lang="en-US" sz="1000">
                          <a:effectLst/>
                        </a:rPr>
                        <a:t>How can the Agency ensure through its policy that clinical-trial data can be shared, in the interests of public health, in a clear and understandable format that enables appropriate analyses and a swift implementation without undue burden to stakeholders?</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2F2F2"/>
                    </a:solidFill>
                  </a:tcPr>
                </a:tc>
              </a:tr>
              <a:tr h="515769">
                <a:tc>
                  <a:txBody>
                    <a:bodyPr/>
                    <a:lstStyle/>
                    <a:p>
                      <a:pPr algn="l" fontAlgn="ctr"/>
                      <a:r>
                        <a:rPr lang="es-MX" sz="1000">
                          <a:effectLst/>
                        </a:rPr>
                        <a:t>Rules of engagement</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FFFFF"/>
                    </a:solidFill>
                  </a:tcPr>
                </a:tc>
                <a:tc>
                  <a:txBody>
                    <a:bodyPr/>
                    <a:lstStyle/>
                    <a:p>
                      <a:pPr algn="l" fontAlgn="ctr"/>
                      <a:r>
                        <a:rPr lang="en-US" sz="1000">
                          <a:effectLst/>
                        </a:rPr>
                        <a:t>Are there rules or conditions that should be in place before an external stakeholder can download clinical-trial data (e.g. formal acceptance of the need to respect personal data rules, uploading of analysis plans etc.)?</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FFFFF"/>
                    </a:solidFill>
                  </a:tcPr>
                </a:tc>
              </a:tr>
              <a:tr h="439569">
                <a:tc>
                  <a:txBody>
                    <a:bodyPr/>
                    <a:lstStyle/>
                    <a:p>
                      <a:pPr algn="l" fontAlgn="ctr"/>
                      <a:r>
                        <a:rPr lang="es-MX" sz="1000">
                          <a:effectLst/>
                        </a:rPr>
                        <a:t>Good analysis practice</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2F2F2"/>
                    </a:solidFill>
                  </a:tcPr>
                </a:tc>
                <a:tc>
                  <a:txBody>
                    <a:bodyPr/>
                    <a:lstStyle/>
                    <a:p>
                      <a:pPr algn="l" fontAlgn="ctr"/>
                      <a:r>
                        <a:rPr lang="en-US" sz="1000">
                          <a:effectLst/>
                        </a:rPr>
                        <a:t>Are there good-analysis-practice guidelines that the Agency could ask external requestors of data to consider or be aware of, and that the Agency can apply when confronted with additional analyses from external parties?</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2F2F2"/>
                    </a:solidFill>
                  </a:tcPr>
                </a:tc>
              </a:tr>
              <a:tr h="535866">
                <a:tc>
                  <a:txBody>
                    <a:bodyPr/>
                    <a:lstStyle/>
                    <a:p>
                      <a:pPr algn="l" fontAlgn="ctr"/>
                      <a:r>
                        <a:rPr lang="es-MX" sz="1000">
                          <a:effectLst/>
                        </a:rPr>
                        <a:t>Legal aspects</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FFFFF"/>
                    </a:solidFill>
                  </a:tcPr>
                </a:tc>
                <a:tc>
                  <a:txBody>
                    <a:bodyPr/>
                    <a:lstStyle/>
                    <a:p>
                      <a:pPr algn="l" fontAlgn="base"/>
                      <a:r>
                        <a:rPr lang="en-US" sz="1000" dirty="0">
                          <a:effectLst/>
                        </a:rPr>
                        <a:t>Are there any legal aspects other than personal data protection that need to be addressed when drafting the Agency’s policy?</a:t>
                      </a:r>
                    </a:p>
                    <a:p>
                      <a:pPr algn="l" fontAlgn="base"/>
                      <a:r>
                        <a:rPr lang="en-US" sz="1000" dirty="0">
                          <a:effectLst/>
                        </a:rPr>
                        <a:t>Are there exceptional circumstances under which data can be claimed to be commercially confidential?</a:t>
                      </a:r>
                    </a:p>
                  </a:txBody>
                  <a:tcPr marL="21865" marR="21865" marT="16398" marB="16398" anchor="ctr">
                    <a:lnL>
                      <a:noFill/>
                    </a:lnL>
                    <a:lnR>
                      <a:noFill/>
                    </a:lnR>
                    <a:lnT w="9525" cap="flat" cmpd="sng" algn="ctr">
                      <a:solidFill>
                        <a:srgbClr val="D9D9D9"/>
                      </a:solidFill>
                      <a:prstDash val="solid"/>
                      <a:round/>
                      <a:headEnd type="none" w="med" len="med"/>
                      <a:tailEnd type="none" w="med" len="med"/>
                    </a:lnT>
                    <a:lnB w="9525" cap="flat" cmpd="sng" algn="ctr">
                      <a:solidFill>
                        <a:srgbClr val="D9D9D9"/>
                      </a:solidFill>
                      <a:prstDash val="solid"/>
                      <a:round/>
                      <a:headEnd type="none" w="med" len="med"/>
                      <a:tailEnd type="none" w="med" len="med"/>
                    </a:lnB>
                    <a:solidFill>
                      <a:srgbClr val="FFFFFF"/>
                    </a:solidFill>
                  </a:tcPr>
                </a:tc>
              </a:tr>
            </a:tbl>
          </a:graphicData>
        </a:graphic>
      </p:graphicFrame>
      <p:sp>
        <p:nvSpPr>
          <p:cNvPr id="6" name="Rectangle 3"/>
          <p:cNvSpPr>
            <a:spLocks noChangeArrowheads="1"/>
          </p:cNvSpPr>
          <p:nvPr/>
        </p:nvSpPr>
        <p:spPr bwMode="auto">
          <a:xfrm>
            <a:off x="38115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0" i="0" u="none" strike="noStrike" cap="none" normalizeH="0" baseline="0" smtClean="0">
                <a:ln>
                  <a:noFill/>
                </a:ln>
                <a:solidFill>
                  <a:schemeClr val="tx1"/>
                </a:solidFill>
                <a:effectLst/>
                <a:latin typeface="Arial" charset="0"/>
                <a:cs typeface="Arial" charset="0"/>
              </a:rPr>
              <a:t/>
            </a:r>
            <a:br>
              <a:rPr kumimoji="0" lang="es-MX" sz="1800" b="0" i="0" u="none" strike="noStrike" cap="none" normalizeH="0" baseline="0" smtClean="0">
                <a:ln>
                  <a:noFill/>
                </a:ln>
                <a:solidFill>
                  <a:schemeClr val="tx1"/>
                </a:solidFill>
                <a:effectLst/>
                <a:latin typeface="Arial" charset="0"/>
                <a:cs typeface="Arial" charset="0"/>
              </a:rPr>
            </a:br>
            <a:endParaRPr kumimoji="0" lang="es-MX" sz="1800" b="0" i="0" u="none" strike="noStrike" cap="none" normalizeH="0" baseline="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39716257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Autofit/>
          </a:bodyPr>
          <a:lstStyle/>
          <a:p>
            <a:pPr marL="0" indent="0" algn="just">
              <a:buNone/>
            </a:pPr>
            <a:r>
              <a:rPr lang="en-US" sz="2600" i="1" dirty="0" err="1" smtClean="0"/>
              <a:t>Iniciativa</a:t>
            </a:r>
            <a:r>
              <a:rPr lang="en-US" sz="2600" i="1" dirty="0" smtClean="0"/>
              <a:t> GlaxoSmithKline </a:t>
            </a:r>
            <a:r>
              <a:rPr lang="en-US" sz="2600" i="1" dirty="0"/>
              <a:t>will make available patient-level data from its clinical trials to independent researchers</a:t>
            </a:r>
            <a:r>
              <a:rPr lang="en-US" sz="2600" i="1" dirty="0" smtClean="0"/>
              <a:t>”</a:t>
            </a:r>
            <a:endParaRPr lang="es-MX" sz="2600" i="1" dirty="0"/>
          </a:p>
          <a:p>
            <a:pPr algn="just"/>
            <a:r>
              <a:rPr lang="es-MX" sz="2600" b="1" dirty="0"/>
              <a:t>Programas “</a:t>
            </a:r>
            <a:r>
              <a:rPr lang="es-MX" sz="2600" b="1" dirty="0" err="1"/>
              <a:t>Obamacare</a:t>
            </a:r>
            <a:r>
              <a:rPr lang="es-MX" sz="2600" b="1" dirty="0"/>
              <a:t> 2010”/ Experiencia Española</a:t>
            </a:r>
            <a:r>
              <a:rPr lang="es-MX" sz="2600" dirty="0"/>
              <a:t>: Información a Prescriptores, registro de EC y Promoción y Publicidad de la Industria</a:t>
            </a:r>
          </a:p>
          <a:p>
            <a:pPr algn="just"/>
            <a:r>
              <a:rPr lang="es-MX" sz="2600" b="1" dirty="0"/>
              <a:t>Red de Centros de Información de Medicamentos</a:t>
            </a:r>
          </a:p>
          <a:p>
            <a:pPr algn="just"/>
            <a:r>
              <a:rPr lang="es-MX" sz="2600" b="1" dirty="0" smtClean="0"/>
              <a:t>Servicio Navarro </a:t>
            </a:r>
            <a:r>
              <a:rPr lang="es-MX" sz="2600" b="1" dirty="0"/>
              <a:t>de Salud</a:t>
            </a:r>
            <a:r>
              <a:rPr lang="es-MX" sz="2600" dirty="0" smtClean="0"/>
              <a:t>: Decisión de Asumir la educación, formación e Información a sus prescriptores. </a:t>
            </a:r>
            <a:endParaRPr lang="es-MX" sz="2600" dirty="0"/>
          </a:p>
          <a:p>
            <a:pPr algn="just"/>
            <a:endParaRPr lang="es-MX" sz="2600" dirty="0"/>
          </a:p>
        </p:txBody>
      </p:sp>
      <p:sp>
        <p:nvSpPr>
          <p:cNvPr id="4" name="1 Título"/>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dirty="0" smtClean="0"/>
              <a:t>Apoyo esperado </a:t>
            </a:r>
            <a:endParaRPr lang="es-MX" dirty="0"/>
          </a:p>
        </p:txBody>
      </p:sp>
      <p:graphicFrame>
        <p:nvGraphicFramePr>
          <p:cNvPr id="5" name="4 Diagrama"/>
          <p:cNvGraphicFramePr/>
          <p:nvPr>
            <p:extLst>
              <p:ext uri="{D42A27DB-BD31-4B8C-83A1-F6EECF244321}">
                <p14:modId xmlns:p14="http://schemas.microsoft.com/office/powerpoint/2010/main" val="2775141090"/>
              </p:ext>
            </p:extLst>
          </p:nvPr>
        </p:nvGraphicFramePr>
        <p:xfrm>
          <a:off x="6172200" y="381000"/>
          <a:ext cx="1752600" cy="137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42"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4400" y="5410200"/>
            <a:ext cx="2057400"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86910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Situación</a:t>
            </a:r>
            <a:r>
              <a:rPr lang="en-US" dirty="0" smtClean="0"/>
              <a:t> </a:t>
            </a:r>
            <a:r>
              <a:rPr lang="en-US" dirty="0" err="1" smtClean="0"/>
              <a:t>Nacional</a:t>
            </a:r>
            <a:endParaRPr lang="en-US" dirty="0"/>
          </a:p>
        </p:txBody>
      </p:sp>
      <p:sp>
        <p:nvSpPr>
          <p:cNvPr id="3" name="Content Placeholder 2"/>
          <p:cNvSpPr>
            <a:spLocks noGrp="1"/>
          </p:cNvSpPr>
          <p:nvPr>
            <p:ph idx="1"/>
          </p:nvPr>
        </p:nvSpPr>
        <p:spPr/>
        <p:txBody>
          <a:bodyPr>
            <a:normAutofit/>
          </a:bodyPr>
          <a:lstStyle/>
          <a:p>
            <a:pPr marL="0" indent="0">
              <a:buNone/>
            </a:pPr>
            <a:endParaRPr lang="es-ES" b="1" dirty="0" smtClean="0"/>
          </a:p>
          <a:p>
            <a:pPr marL="0" indent="0">
              <a:buNone/>
            </a:pPr>
            <a:endParaRPr lang="es-ES" b="1" dirty="0"/>
          </a:p>
          <a:p>
            <a:pPr marL="0" indent="0">
              <a:buNone/>
            </a:pPr>
            <a:endParaRPr lang="es-ES" b="1" dirty="0" smtClean="0"/>
          </a:p>
          <a:p>
            <a:pPr marL="0" indent="0">
              <a:buNone/>
            </a:pPr>
            <a:endParaRPr lang="es-ES" b="1" dirty="0"/>
          </a:p>
          <a:p>
            <a:pPr marL="0" indent="0">
              <a:buNone/>
            </a:pPr>
            <a:endParaRPr lang="es-ES" b="1" dirty="0" smtClean="0"/>
          </a:p>
          <a:p>
            <a:pPr marL="0" indent="0">
              <a:buNone/>
            </a:pPr>
            <a:endParaRPr lang="es-ES" b="1" dirty="0" smtClean="0"/>
          </a:p>
          <a:p>
            <a:pPr marL="457200" lvl="1" indent="0">
              <a:buNone/>
            </a:pPr>
            <a:endParaRPr lang="es-ES" dirty="0"/>
          </a:p>
          <a:p>
            <a:endParaRPr lang="es-ES" dirty="0" smtClean="0"/>
          </a:p>
          <a:p>
            <a:pPr>
              <a:buNone/>
            </a:pPr>
            <a:endParaRPr lang="en-US" dirty="0"/>
          </a:p>
        </p:txBody>
      </p:sp>
      <p:graphicFrame>
        <p:nvGraphicFramePr>
          <p:cNvPr id="5" name="4 Tabla"/>
          <p:cNvGraphicFramePr>
            <a:graphicFrameLocks noGrp="1"/>
          </p:cNvGraphicFramePr>
          <p:nvPr>
            <p:extLst>
              <p:ext uri="{D42A27DB-BD31-4B8C-83A1-F6EECF244321}">
                <p14:modId xmlns:p14="http://schemas.microsoft.com/office/powerpoint/2010/main" val="148690432"/>
              </p:ext>
            </p:extLst>
          </p:nvPr>
        </p:nvGraphicFramePr>
        <p:xfrm>
          <a:off x="1295400" y="1752604"/>
          <a:ext cx="6705600" cy="3824606"/>
        </p:xfrm>
        <a:graphic>
          <a:graphicData uri="http://schemas.openxmlformats.org/drawingml/2006/table">
            <a:tbl>
              <a:tblPr firstRow="1" bandRow="1">
                <a:tableStyleId>{5C22544A-7EE6-4342-B048-85BDC9FD1C3A}</a:tableStyleId>
              </a:tblPr>
              <a:tblGrid>
                <a:gridCol w="3695700"/>
                <a:gridCol w="3009900"/>
              </a:tblGrid>
              <a:tr h="421930">
                <a:tc gridSpan="2">
                  <a:txBody>
                    <a:bodyPr/>
                    <a:lstStyle/>
                    <a:p>
                      <a:pPr algn="ctr"/>
                      <a:r>
                        <a:rPr lang="es-MX" dirty="0" smtClean="0"/>
                        <a:t>Indicadores Socio demográficos 2013</a:t>
                      </a:r>
                      <a:endParaRPr lang="es-MX" dirty="0"/>
                    </a:p>
                  </a:txBody>
                  <a:tcPr/>
                </a:tc>
                <a:tc hMerge="1">
                  <a:txBody>
                    <a:bodyPr/>
                    <a:lstStyle/>
                    <a:p>
                      <a:endParaRPr lang="es-MX" dirty="0"/>
                    </a:p>
                  </a:txBody>
                  <a:tcPr/>
                </a:tc>
              </a:tr>
              <a:tr h="421930">
                <a:tc>
                  <a:txBody>
                    <a:bodyPr/>
                    <a:lstStyle/>
                    <a:p>
                      <a:r>
                        <a:rPr lang="es-MX" dirty="0" smtClean="0"/>
                        <a:t>Población</a:t>
                      </a:r>
                      <a:r>
                        <a:rPr lang="es-MX" baseline="0" dirty="0" smtClean="0"/>
                        <a:t>  </a:t>
                      </a:r>
                      <a:endParaRPr lang="es-MX" dirty="0"/>
                    </a:p>
                  </a:txBody>
                  <a:tcPr/>
                </a:tc>
                <a:tc>
                  <a:txBody>
                    <a:bodyPr/>
                    <a:lstStyle/>
                    <a:p>
                      <a:pPr algn="ctr"/>
                      <a:r>
                        <a:rPr lang="es-MX" sz="1800" b="0" i="0" kern="1200" dirty="0" smtClean="0">
                          <a:solidFill>
                            <a:schemeClr val="dk1"/>
                          </a:solidFill>
                          <a:effectLst/>
                          <a:latin typeface="+mn-lt"/>
                          <a:ea typeface="+mn-ea"/>
                          <a:cs typeface="+mn-cs"/>
                        </a:rPr>
                        <a:t>47.043.450 habitantes</a:t>
                      </a:r>
                      <a:endParaRPr lang="es-MX" dirty="0"/>
                    </a:p>
                  </a:txBody>
                  <a:tcPr/>
                </a:tc>
              </a:tr>
              <a:tr h="421930">
                <a:tc>
                  <a:txBody>
                    <a:bodyPr/>
                    <a:lstStyle/>
                    <a:p>
                      <a:r>
                        <a:rPr lang="es-MX" dirty="0" smtClean="0"/>
                        <a:t>Tasa de desempleo </a:t>
                      </a:r>
                      <a:endParaRPr lang="es-MX" dirty="0"/>
                    </a:p>
                  </a:txBody>
                  <a:tcPr/>
                </a:tc>
                <a:tc>
                  <a:txBody>
                    <a:bodyPr/>
                    <a:lstStyle/>
                    <a:p>
                      <a:pPr algn="ctr"/>
                      <a:r>
                        <a:rPr lang="es-MX" dirty="0" smtClean="0"/>
                        <a:t>10.2%</a:t>
                      </a:r>
                      <a:endParaRPr lang="es-MX" dirty="0"/>
                    </a:p>
                  </a:txBody>
                  <a:tcPr/>
                </a:tc>
              </a:tr>
              <a:tr h="421930">
                <a:tc>
                  <a:txBody>
                    <a:bodyPr/>
                    <a:lstStyle/>
                    <a:p>
                      <a:r>
                        <a:rPr lang="es-MX" dirty="0" smtClean="0"/>
                        <a:t>Índice de </a:t>
                      </a:r>
                      <a:r>
                        <a:rPr lang="es-MX" dirty="0" err="1" smtClean="0"/>
                        <a:t>Gini</a:t>
                      </a:r>
                      <a:r>
                        <a:rPr lang="es-MX" dirty="0" smtClean="0"/>
                        <a:t> (2010)</a:t>
                      </a:r>
                      <a:endParaRPr lang="es-MX" dirty="0"/>
                    </a:p>
                  </a:txBody>
                  <a:tcPr/>
                </a:tc>
                <a:tc>
                  <a:txBody>
                    <a:bodyPr/>
                    <a:lstStyle/>
                    <a:p>
                      <a:pPr algn="ctr"/>
                      <a:r>
                        <a:rPr lang="es-MX" dirty="0" smtClean="0"/>
                        <a:t>0.56</a:t>
                      </a:r>
                      <a:endParaRPr lang="es-MX" dirty="0"/>
                    </a:p>
                  </a:txBody>
                  <a:tcPr/>
                </a:tc>
              </a:tr>
              <a:tr h="421930">
                <a:tc>
                  <a:txBody>
                    <a:bodyPr/>
                    <a:lstStyle/>
                    <a:p>
                      <a:r>
                        <a:rPr lang="es-MX" dirty="0" smtClean="0"/>
                        <a:t>Analfabetismo (</a:t>
                      </a:r>
                      <a:r>
                        <a:rPr lang="es-MX" baseline="0" dirty="0" smtClean="0"/>
                        <a:t> &gt; 15 años)</a:t>
                      </a:r>
                      <a:endParaRPr lang="es-MX" dirty="0"/>
                    </a:p>
                  </a:txBody>
                  <a:tcPr/>
                </a:tc>
                <a:tc>
                  <a:txBody>
                    <a:bodyPr/>
                    <a:lstStyle/>
                    <a:p>
                      <a:pPr algn="ctr"/>
                      <a:r>
                        <a:rPr lang="es-MX" dirty="0" smtClean="0"/>
                        <a:t>5.9%</a:t>
                      </a:r>
                    </a:p>
                  </a:txBody>
                  <a:tcPr/>
                </a:tc>
              </a:tr>
              <a:tr h="421930">
                <a:tc>
                  <a:txBody>
                    <a:bodyPr/>
                    <a:lstStyle/>
                    <a:p>
                      <a:r>
                        <a:rPr lang="es-MX" dirty="0" smtClean="0"/>
                        <a:t>Esperanza de vida al nacer </a:t>
                      </a:r>
                      <a:endParaRPr lang="es-MX" dirty="0"/>
                    </a:p>
                  </a:txBody>
                  <a:tcPr/>
                </a:tc>
                <a:tc>
                  <a:txBody>
                    <a:bodyPr/>
                    <a:lstStyle/>
                    <a:p>
                      <a:pPr algn="ctr"/>
                      <a:r>
                        <a:rPr lang="es-MX" dirty="0" smtClean="0"/>
                        <a:t>73.67 a</a:t>
                      </a:r>
                    </a:p>
                  </a:txBody>
                  <a:tcPr/>
                </a:tc>
              </a:tr>
              <a:tr h="449166">
                <a:tc>
                  <a:txBody>
                    <a:bodyPr/>
                    <a:lstStyle/>
                    <a:p>
                      <a:r>
                        <a:rPr lang="es-MX" dirty="0" smtClean="0"/>
                        <a:t>Esperanza de vida</a:t>
                      </a:r>
                      <a:r>
                        <a:rPr lang="es-MX" baseline="0" dirty="0" smtClean="0"/>
                        <a:t> al nacer Hombres</a:t>
                      </a:r>
                      <a:endParaRPr lang="es-MX" dirty="0"/>
                    </a:p>
                  </a:txBody>
                  <a:tcPr/>
                </a:tc>
                <a:tc>
                  <a:txBody>
                    <a:bodyPr/>
                    <a:lstStyle/>
                    <a:p>
                      <a:pPr algn="ctr"/>
                      <a:r>
                        <a:rPr lang="es-MX" dirty="0" smtClean="0"/>
                        <a:t>70.70</a:t>
                      </a:r>
                    </a:p>
                  </a:txBody>
                  <a:tcPr/>
                </a:tc>
              </a:tr>
              <a:tr h="421930">
                <a:tc>
                  <a:txBody>
                    <a:bodyPr/>
                    <a:lstStyle/>
                    <a:p>
                      <a:r>
                        <a:rPr lang="es-MX" dirty="0" smtClean="0"/>
                        <a:t>Esperanza de</a:t>
                      </a:r>
                      <a:r>
                        <a:rPr lang="es-MX" baseline="0" dirty="0" smtClean="0"/>
                        <a:t> vida al nacer Mujeres</a:t>
                      </a:r>
                      <a:endParaRPr lang="es-MX" dirty="0"/>
                    </a:p>
                  </a:txBody>
                  <a:tcPr/>
                </a:tc>
                <a:tc>
                  <a:txBody>
                    <a:bodyPr/>
                    <a:lstStyle/>
                    <a:p>
                      <a:pPr algn="ctr"/>
                      <a:r>
                        <a:rPr lang="es-MX" dirty="0" smtClean="0"/>
                        <a:t>76.78</a:t>
                      </a:r>
                    </a:p>
                  </a:txBody>
                  <a:tcPr/>
                </a:tc>
              </a:tr>
              <a:tr h="421930">
                <a:tc>
                  <a:txBody>
                    <a:bodyPr/>
                    <a:lstStyle/>
                    <a:p>
                      <a:r>
                        <a:rPr lang="es-MX" dirty="0" smtClean="0"/>
                        <a:t>Tasa de mortalidad infantil (por mil)</a:t>
                      </a:r>
                      <a:endParaRPr lang="es-MX" dirty="0"/>
                    </a:p>
                  </a:txBody>
                  <a:tcPr/>
                </a:tc>
                <a:tc>
                  <a:txBody>
                    <a:bodyPr/>
                    <a:lstStyle/>
                    <a:p>
                      <a:pPr algn="ctr"/>
                      <a:r>
                        <a:rPr lang="es-MX" dirty="0" smtClean="0"/>
                        <a:t>20.2</a:t>
                      </a:r>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411908"/>
            <a:ext cx="6325130" cy="3369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7" name="6 Tabla"/>
          <p:cNvGraphicFramePr>
            <a:graphicFrameLocks noGrp="1"/>
          </p:cNvGraphicFramePr>
          <p:nvPr>
            <p:extLst>
              <p:ext uri="{D42A27DB-BD31-4B8C-83A1-F6EECF244321}">
                <p14:modId xmlns:p14="http://schemas.microsoft.com/office/powerpoint/2010/main" val="317362233"/>
              </p:ext>
            </p:extLst>
          </p:nvPr>
        </p:nvGraphicFramePr>
        <p:xfrm>
          <a:off x="457200" y="498124"/>
          <a:ext cx="4114800" cy="2634836"/>
        </p:xfrm>
        <a:graphic>
          <a:graphicData uri="http://schemas.openxmlformats.org/drawingml/2006/table">
            <a:tbl>
              <a:tblPr firstRow="1" bandRow="1">
                <a:tableStyleId>{5C22544A-7EE6-4342-B048-85BDC9FD1C3A}</a:tableStyleId>
              </a:tblPr>
              <a:tblGrid>
                <a:gridCol w="1828800"/>
                <a:gridCol w="838200"/>
                <a:gridCol w="762000"/>
                <a:gridCol w="685800"/>
              </a:tblGrid>
              <a:tr h="344040">
                <a:tc gridSpan="4">
                  <a:txBody>
                    <a:bodyPr/>
                    <a:lstStyle/>
                    <a:p>
                      <a:pPr algn="ctr"/>
                      <a:r>
                        <a:rPr lang="es-MX" sz="1600" dirty="0" smtClean="0"/>
                        <a:t>Indicadores Salud</a:t>
                      </a:r>
                      <a:endParaRPr lang="es-MX" sz="1600" dirty="0"/>
                    </a:p>
                  </a:txBody>
                  <a:tcPr/>
                </a:tc>
                <a:tc hMerge="1">
                  <a:txBody>
                    <a:bodyPr/>
                    <a:lstStyle/>
                    <a:p>
                      <a:endParaRPr lang="es-MX" dirty="0"/>
                    </a:p>
                  </a:txBody>
                  <a:tcPr/>
                </a:tc>
                <a:tc hMerge="1">
                  <a:txBody>
                    <a:bodyPr/>
                    <a:lstStyle/>
                    <a:p>
                      <a:endParaRPr lang="es-MX"/>
                    </a:p>
                  </a:txBody>
                  <a:tcPr/>
                </a:tc>
                <a:tc hMerge="1">
                  <a:txBody>
                    <a:bodyPr/>
                    <a:lstStyle/>
                    <a:p>
                      <a:endParaRPr lang="es-MX"/>
                    </a:p>
                  </a:txBody>
                  <a:tcPr/>
                </a:tc>
              </a:tr>
              <a:tr h="602069">
                <a:tc>
                  <a:txBody>
                    <a:bodyPr/>
                    <a:lstStyle/>
                    <a:p>
                      <a:r>
                        <a:rPr lang="es-MX" sz="1600" dirty="0" smtClean="0"/>
                        <a:t>Gasto</a:t>
                      </a:r>
                      <a:r>
                        <a:rPr lang="es-MX" sz="1600" baseline="0" dirty="0" smtClean="0"/>
                        <a:t> en Salud como %  del PIB (2009)</a:t>
                      </a:r>
                      <a:endParaRPr lang="es-MX" sz="1600" dirty="0"/>
                    </a:p>
                  </a:txBody>
                  <a:tcPr/>
                </a:tc>
                <a:tc gridSpan="3">
                  <a:txBody>
                    <a:bodyPr/>
                    <a:lstStyle/>
                    <a:p>
                      <a:r>
                        <a:rPr lang="es-MX" sz="1600" dirty="0" smtClean="0"/>
                        <a:t>6.4%</a:t>
                      </a:r>
                      <a:endParaRPr lang="es-MX" sz="1600" dirty="0"/>
                    </a:p>
                  </a:txBody>
                  <a:tcPr/>
                </a:tc>
                <a:tc hMerge="1">
                  <a:txBody>
                    <a:bodyPr/>
                    <a:lstStyle/>
                    <a:p>
                      <a:endParaRPr lang="es-MX"/>
                    </a:p>
                  </a:txBody>
                  <a:tcPr/>
                </a:tc>
                <a:tc hMerge="1">
                  <a:txBody>
                    <a:bodyPr/>
                    <a:lstStyle/>
                    <a:p>
                      <a:endParaRPr lang="es-MX"/>
                    </a:p>
                  </a:txBody>
                  <a:tcPr/>
                </a:tc>
              </a:tr>
              <a:tr h="733918">
                <a:tc rowSpan="2">
                  <a:txBody>
                    <a:bodyPr/>
                    <a:lstStyle/>
                    <a:p>
                      <a:endParaRPr lang="es-MX" sz="1600" b="0" i="0" u="none" strike="noStrike" kern="1200" baseline="0" dirty="0" smtClean="0">
                        <a:solidFill>
                          <a:schemeClr val="dk1"/>
                        </a:solidFill>
                        <a:latin typeface="+mn-lt"/>
                        <a:ea typeface="+mn-ea"/>
                        <a:cs typeface="+mn-cs"/>
                      </a:endParaRPr>
                    </a:p>
                    <a:p>
                      <a:r>
                        <a:rPr lang="es-MX" sz="1600" b="0" i="0" u="none" strike="noStrike" kern="1200" baseline="0" dirty="0" smtClean="0">
                          <a:solidFill>
                            <a:schemeClr val="dk1"/>
                          </a:solidFill>
                          <a:latin typeface="+mn-lt"/>
                          <a:ea typeface="+mn-ea"/>
                          <a:cs typeface="+mn-cs"/>
                        </a:rPr>
                        <a:t>No atención en caso de enfermedad </a:t>
                      </a:r>
                    </a:p>
                    <a:p>
                      <a:r>
                        <a:rPr lang="es-MX" sz="1600" b="0" i="0" u="none" strike="noStrike" kern="1200" baseline="0" dirty="0" smtClean="0">
                          <a:solidFill>
                            <a:schemeClr val="dk1"/>
                          </a:solidFill>
                          <a:latin typeface="+mn-lt"/>
                          <a:ea typeface="+mn-ea"/>
                          <a:cs typeface="+mn-cs"/>
                        </a:rPr>
                        <a:t>(1993 vs 2010) </a:t>
                      </a:r>
                      <a:endParaRPr lang="es-MX" sz="1600" b="1" dirty="0"/>
                    </a:p>
                  </a:txBody>
                  <a:tcPr/>
                </a:tc>
                <a:tc>
                  <a:txBody>
                    <a:bodyPr/>
                    <a:lstStyle/>
                    <a:p>
                      <a:r>
                        <a:rPr lang="es-MX" sz="1600" dirty="0" smtClean="0"/>
                        <a:t>Total</a:t>
                      </a:r>
                      <a:endParaRPr lang="es-MX" sz="1600" dirty="0"/>
                    </a:p>
                  </a:txBody>
                  <a:tcPr/>
                </a:tc>
                <a:tc>
                  <a:txBody>
                    <a:bodyPr/>
                    <a:lstStyle/>
                    <a:p>
                      <a:r>
                        <a:rPr lang="es-MX" sz="1600" b="0" i="0" u="none" strike="noStrike" kern="1200" baseline="0" dirty="0" smtClean="0">
                          <a:solidFill>
                            <a:schemeClr val="dk1"/>
                          </a:solidFill>
                          <a:latin typeface="+mn-lt"/>
                          <a:ea typeface="+mn-ea"/>
                          <a:cs typeface="+mn-cs"/>
                        </a:rPr>
                        <a:t>19,2%</a:t>
                      </a:r>
                      <a:endParaRPr lang="es-MX" sz="1600" dirty="0"/>
                    </a:p>
                  </a:txBody>
                  <a:tcPr/>
                </a:tc>
                <a:tc>
                  <a:txBody>
                    <a:bodyPr/>
                    <a:lstStyle/>
                    <a:p>
                      <a:r>
                        <a:rPr lang="es-MX" sz="1600" b="0" i="0" u="none" strike="noStrike" kern="1200" baseline="0" dirty="0" smtClean="0">
                          <a:solidFill>
                            <a:schemeClr val="dk1"/>
                          </a:solidFill>
                          <a:latin typeface="+mn-lt"/>
                          <a:ea typeface="+mn-ea"/>
                          <a:cs typeface="+mn-cs"/>
                        </a:rPr>
                        <a:t>2,1%</a:t>
                      </a:r>
                      <a:endParaRPr lang="es-MX" sz="1600" dirty="0"/>
                    </a:p>
                  </a:txBody>
                  <a:tcPr/>
                </a:tc>
              </a:tr>
              <a:tr h="733918">
                <a:tc vMerge="1">
                  <a:txBody>
                    <a:bodyPr/>
                    <a:lstStyle/>
                    <a:p>
                      <a:endParaRPr lang="es-MX"/>
                    </a:p>
                  </a:txBody>
                  <a:tcPr/>
                </a:tc>
                <a:tc>
                  <a:txBody>
                    <a:bodyPr/>
                    <a:lstStyle/>
                    <a:p>
                      <a:r>
                        <a:rPr lang="es-MX" sz="1600" dirty="0" smtClean="0"/>
                        <a:t>Q1</a:t>
                      </a:r>
                      <a:endParaRPr lang="es-MX" sz="1600" dirty="0"/>
                    </a:p>
                  </a:txBody>
                  <a:tcPr/>
                </a:tc>
                <a:tc>
                  <a:txBody>
                    <a:bodyPr/>
                    <a:lstStyle/>
                    <a:p>
                      <a:r>
                        <a:rPr lang="es-MX" sz="1600" b="0" i="0" u="none" strike="noStrike" kern="1200" baseline="0" dirty="0" smtClean="0">
                          <a:solidFill>
                            <a:schemeClr val="dk1"/>
                          </a:solidFill>
                          <a:latin typeface="+mn-lt"/>
                          <a:ea typeface="+mn-ea"/>
                          <a:cs typeface="+mn-cs"/>
                        </a:rPr>
                        <a:t>33,2%</a:t>
                      </a:r>
                      <a:endParaRPr lang="es-MX" sz="1600" dirty="0"/>
                    </a:p>
                  </a:txBody>
                  <a:tcPr/>
                </a:tc>
                <a:tc>
                  <a:txBody>
                    <a:bodyPr/>
                    <a:lstStyle/>
                    <a:p>
                      <a:r>
                        <a:rPr lang="es-MX" sz="1600" b="0" i="0" u="none" strike="noStrike" kern="1200" baseline="0" dirty="0" smtClean="0">
                          <a:solidFill>
                            <a:schemeClr val="dk1"/>
                          </a:solidFill>
                          <a:latin typeface="+mn-lt"/>
                          <a:ea typeface="+mn-ea"/>
                          <a:cs typeface="+mn-cs"/>
                        </a:rPr>
                        <a:t>3,5% </a:t>
                      </a:r>
                      <a:endParaRPr lang="es-MX" sz="1600" dirty="0"/>
                    </a:p>
                  </a:txBody>
                  <a:tcPr/>
                </a:tc>
              </a:tr>
            </a:tbl>
          </a:graphicData>
        </a:graphic>
      </p:graphicFrame>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80975"/>
            <a:ext cx="3895725" cy="3324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268681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Visión y Políticas </a:t>
            </a:r>
            <a:r>
              <a:rPr lang="es-MX" dirty="0"/>
              <a:t>N</a:t>
            </a:r>
            <a:r>
              <a:rPr lang="es-MX" dirty="0" smtClean="0"/>
              <a:t>acionales</a:t>
            </a:r>
            <a:endParaRPr lang="es-MX" dirty="0"/>
          </a:p>
        </p:txBody>
      </p:sp>
      <p:sp>
        <p:nvSpPr>
          <p:cNvPr id="3" name="2 Marcador de contenido"/>
          <p:cNvSpPr>
            <a:spLocks noGrp="1"/>
          </p:cNvSpPr>
          <p:nvPr>
            <p:ph idx="1"/>
          </p:nvPr>
        </p:nvSpPr>
        <p:spPr>
          <a:xfrm>
            <a:off x="457200" y="1219200"/>
            <a:ext cx="8229600" cy="4906963"/>
          </a:xfrm>
        </p:spPr>
        <p:txBody>
          <a:bodyPr/>
          <a:lstStyle/>
          <a:p>
            <a:r>
              <a:rPr lang="es-MX" sz="3000" i="1" dirty="0" smtClean="0"/>
              <a:t>Plan Nacional de Desarrollo 2010-2014 Prosperidad para todos</a:t>
            </a:r>
          </a:p>
          <a:p>
            <a:pPr marL="0" indent="0">
              <a:buNone/>
            </a:pPr>
            <a:endParaRPr lang="es-MX"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511468"/>
            <a:ext cx="4577316" cy="3124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CuadroTexto"/>
          <p:cNvSpPr txBox="1"/>
          <p:nvPr/>
        </p:nvSpPr>
        <p:spPr>
          <a:xfrm>
            <a:off x="4953000" y="2153483"/>
            <a:ext cx="3891516" cy="4247317"/>
          </a:xfrm>
          <a:prstGeom prst="rect">
            <a:avLst/>
          </a:prstGeom>
          <a:noFill/>
        </p:spPr>
        <p:txBody>
          <a:bodyPr wrap="square" rtlCol="0">
            <a:spAutoFit/>
          </a:bodyPr>
          <a:lstStyle/>
          <a:p>
            <a:pPr algn="just"/>
            <a:r>
              <a:rPr lang="es-MX" dirty="0"/>
              <a:t>Prioridades Sociales: </a:t>
            </a:r>
          </a:p>
          <a:p>
            <a:pPr algn="just"/>
            <a:r>
              <a:rPr lang="es-MX" dirty="0"/>
              <a:t>Garantizar el funcionamiento del </a:t>
            </a:r>
            <a:r>
              <a:rPr lang="es-MX" b="1" dirty="0"/>
              <a:t>Sistema de Protección Social </a:t>
            </a:r>
            <a:r>
              <a:rPr lang="es-MX" dirty="0"/>
              <a:t>que comprende, </a:t>
            </a:r>
          </a:p>
          <a:p>
            <a:pPr marL="285750" indent="-285750" algn="just">
              <a:buFont typeface="Arial" pitchFamily="34" charset="0"/>
              <a:buChar char="•"/>
            </a:pPr>
            <a:r>
              <a:rPr lang="es-MX" dirty="0"/>
              <a:t>la </a:t>
            </a:r>
            <a:r>
              <a:rPr lang="es-MX" b="1" dirty="0"/>
              <a:t>seguridad social </a:t>
            </a:r>
            <a:r>
              <a:rPr lang="es-MX" dirty="0" smtClean="0"/>
              <a:t>integral-salud</a:t>
            </a:r>
            <a:r>
              <a:rPr lang="es-MX" dirty="0"/>
              <a:t>, riesgos profesionales y protección al cesante</a:t>
            </a:r>
          </a:p>
          <a:p>
            <a:pPr marL="285750" indent="-285750" algn="just">
              <a:buFont typeface="Arial" pitchFamily="34" charset="0"/>
              <a:buChar char="•"/>
            </a:pPr>
            <a:r>
              <a:rPr lang="es-MX" dirty="0"/>
              <a:t>la </a:t>
            </a:r>
            <a:r>
              <a:rPr lang="es-MX" b="1" dirty="0"/>
              <a:t>promoción social</a:t>
            </a:r>
            <a:r>
              <a:rPr lang="es-MX" dirty="0"/>
              <a:t>: promover la  inserción de los más pobres y vulnerables a los servicios sociales, atención integral y herramientas para la generación de empleo</a:t>
            </a:r>
          </a:p>
          <a:p>
            <a:pPr marL="285750" indent="-285750" algn="just">
              <a:buFont typeface="Arial" pitchFamily="34" charset="0"/>
              <a:buChar char="•"/>
            </a:pPr>
            <a:r>
              <a:rPr lang="es-MX" dirty="0"/>
              <a:t>las políticas </a:t>
            </a:r>
            <a:r>
              <a:rPr lang="es-MX" dirty="0" smtClean="0"/>
              <a:t>y programas </a:t>
            </a:r>
            <a:r>
              <a:rPr lang="es-MX" dirty="0"/>
              <a:t>de </a:t>
            </a:r>
            <a:r>
              <a:rPr lang="es-MX" b="1" dirty="0"/>
              <a:t>formación del capital humano.</a:t>
            </a:r>
          </a:p>
          <a:p>
            <a:pPr algn="just"/>
            <a:endParaRPr lang="es-MX" dirty="0"/>
          </a:p>
        </p:txBody>
      </p:sp>
    </p:spTree>
    <p:extLst>
      <p:ext uri="{BB962C8B-B14F-4D97-AF65-F5344CB8AC3E}">
        <p14:creationId xmlns:p14="http://schemas.microsoft.com/office/powerpoint/2010/main" val="1708776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sz="1800" b="1" dirty="0"/>
          </a:p>
        </p:txBody>
      </p:sp>
      <p:pic>
        <p:nvPicPr>
          <p:cNvPr id="5" name="4 Imagen"/>
          <p:cNvPicPr/>
          <p:nvPr/>
        </p:nvPicPr>
        <p:blipFill>
          <a:blip r:embed="rId2" cstate="print"/>
          <a:stretch>
            <a:fillRect/>
          </a:stretch>
        </p:blipFill>
        <p:spPr>
          <a:xfrm>
            <a:off x="0" y="0"/>
            <a:ext cx="9144000" cy="6858000"/>
          </a:xfrm>
          <a:prstGeom prst="rect">
            <a:avLst/>
          </a:prstGeom>
        </p:spPr>
      </p:pic>
    </p:spTree>
    <p:extLst>
      <p:ext uri="{BB962C8B-B14F-4D97-AF65-F5344CB8AC3E}">
        <p14:creationId xmlns:p14="http://schemas.microsoft.com/office/powerpoint/2010/main" val="952073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90625"/>
            <a:ext cx="9104901" cy="4981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152399" y="304800"/>
            <a:ext cx="8952501" cy="1169551"/>
          </a:xfrm>
          <a:prstGeom prst="rect">
            <a:avLst/>
          </a:prstGeom>
          <a:noFill/>
        </p:spPr>
        <p:txBody>
          <a:bodyPr wrap="square" rtlCol="0">
            <a:spAutoFit/>
          </a:bodyPr>
          <a:lstStyle/>
          <a:p>
            <a:pPr algn="ctr"/>
            <a:r>
              <a:rPr lang="es-MX" sz="3800" dirty="0" smtClean="0"/>
              <a:t>Acceso a Medicamentos</a:t>
            </a:r>
          </a:p>
          <a:p>
            <a:r>
              <a:rPr lang="es-MX" sz="3000" dirty="0" smtClean="0"/>
              <a:t>PFN</a:t>
            </a:r>
            <a:endParaRPr lang="es-MX" sz="3000" dirty="0"/>
          </a:p>
        </p:txBody>
      </p:sp>
    </p:spTree>
    <p:extLst>
      <p:ext uri="{BB962C8B-B14F-4D97-AF65-F5344CB8AC3E}">
        <p14:creationId xmlns:p14="http://schemas.microsoft.com/office/powerpoint/2010/main" val="857122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14093"/>
          </a:xfrm>
        </p:spPr>
        <p:txBody>
          <a:bodyPr>
            <a:normAutofit/>
          </a:bodyPr>
          <a:lstStyle/>
          <a:p>
            <a:pPr algn="r"/>
            <a:r>
              <a:rPr lang="es-MX" sz="3300" dirty="0" smtClean="0"/>
              <a:t>Estrategias</a:t>
            </a:r>
            <a:endParaRPr lang="es-MX" sz="3300" dirty="0"/>
          </a:p>
        </p:txBody>
      </p:sp>
      <p:sp>
        <p:nvSpPr>
          <p:cNvPr id="3" name="2 Marcador de contenido"/>
          <p:cNvSpPr>
            <a:spLocks noGrp="1"/>
          </p:cNvSpPr>
          <p:nvPr>
            <p:ph idx="1"/>
          </p:nvPr>
        </p:nvSpPr>
        <p:spPr/>
        <p:txBody>
          <a:bodyPr/>
          <a:lstStyle/>
          <a:p>
            <a:endParaRPr lang="es-MX" dirty="0"/>
          </a:p>
        </p:txBody>
      </p:sp>
      <p:sp>
        <p:nvSpPr>
          <p:cNvPr id="5" name="AutoShape 135"/>
          <p:cNvSpPr>
            <a:spLocks noChangeArrowheads="1"/>
          </p:cNvSpPr>
          <p:nvPr/>
        </p:nvSpPr>
        <p:spPr bwMode="auto">
          <a:xfrm>
            <a:off x="1488632" y="989983"/>
            <a:ext cx="6690898" cy="5334617"/>
          </a:xfrm>
          <a:prstGeom prst="roundRect">
            <a:avLst>
              <a:gd name="adj" fmla="val 4417"/>
            </a:avLst>
          </a:prstGeom>
          <a:solidFill>
            <a:schemeClr val="bg1"/>
          </a:solidFill>
          <a:ln w="3175" algn="ctr">
            <a:solidFill>
              <a:schemeClr val="accent1">
                <a:lumMod val="50000"/>
              </a:schemeClr>
            </a:solidFill>
            <a:round/>
            <a:headEnd/>
            <a:tailEnd/>
          </a:ln>
        </p:spPr>
        <p:txBody>
          <a:bodyPr lIns="18000" tIns="72000" rIns="18000" bIns="72000" anchor="b" anchorCtr="1">
            <a:normAutofit/>
          </a:bodyPr>
          <a:lstStyle/>
          <a:p>
            <a:pPr algn="ctr"/>
            <a:endParaRPr lang="es-CO" sz="1400" dirty="0" smtClean="0">
              <a:solidFill>
                <a:schemeClr val="tx2"/>
              </a:solidFill>
            </a:endParaRPr>
          </a:p>
          <a:p>
            <a:pPr algn="ctr"/>
            <a:endParaRPr lang="es-CO" sz="1400" dirty="0" smtClean="0">
              <a:solidFill>
                <a:schemeClr val="tx2"/>
              </a:solidFill>
            </a:endParaRPr>
          </a:p>
          <a:p>
            <a:pPr algn="ctr"/>
            <a:endParaRPr lang="es-CO" sz="1400" dirty="0" smtClean="0">
              <a:solidFill>
                <a:schemeClr val="tx2"/>
              </a:solidFill>
            </a:endParaRPr>
          </a:p>
          <a:p>
            <a:pPr algn="ctr"/>
            <a:endParaRPr lang="es-CO" sz="1400" dirty="0" smtClean="0">
              <a:solidFill>
                <a:schemeClr val="tx2"/>
              </a:solidFill>
            </a:endParaRPr>
          </a:p>
          <a:p>
            <a:pPr algn="ctr"/>
            <a:endParaRPr lang="es-CO" sz="1400" dirty="0" smtClean="0">
              <a:solidFill>
                <a:schemeClr val="tx2"/>
              </a:solidFill>
            </a:endParaRPr>
          </a:p>
          <a:p>
            <a:pPr algn="ctr"/>
            <a:r>
              <a:rPr lang="es-CO" sz="1400" b="1" dirty="0" smtClean="0">
                <a:solidFill>
                  <a:schemeClr val="tx2"/>
                </a:solidFill>
              </a:rPr>
              <a:t>Agenda explícita del cumplimiento de compromisos internacionales y estándares armonizados y pertinentes</a:t>
            </a:r>
            <a:endParaRPr lang="es-CO" sz="1400" b="1" dirty="0">
              <a:solidFill>
                <a:schemeClr val="tx2"/>
              </a:solidFill>
            </a:endParaRPr>
          </a:p>
        </p:txBody>
      </p:sp>
      <p:grpSp>
        <p:nvGrpSpPr>
          <p:cNvPr id="6" name="56 Grupo"/>
          <p:cNvGrpSpPr/>
          <p:nvPr/>
        </p:nvGrpSpPr>
        <p:grpSpPr>
          <a:xfrm>
            <a:off x="1634771" y="1043918"/>
            <a:ext cx="6480722" cy="4481081"/>
            <a:chOff x="2357420" y="1214420"/>
            <a:chExt cx="6296651" cy="4500597"/>
          </a:xfrm>
        </p:grpSpPr>
        <p:sp>
          <p:nvSpPr>
            <p:cNvPr id="7" name="AutoShape 135"/>
            <p:cNvSpPr>
              <a:spLocks noChangeArrowheads="1"/>
            </p:cNvSpPr>
            <p:nvPr/>
          </p:nvSpPr>
          <p:spPr bwMode="auto">
            <a:xfrm rot="16200000">
              <a:off x="5420842" y="2447386"/>
              <a:ext cx="4466193" cy="2000264"/>
            </a:xfrm>
            <a:prstGeom prst="roundRect">
              <a:avLst>
                <a:gd name="adj" fmla="val 4417"/>
              </a:avLst>
            </a:prstGeom>
            <a:solidFill>
              <a:schemeClr val="accent6">
                <a:lumMod val="20000"/>
                <a:lumOff val="80000"/>
              </a:schemeClr>
            </a:solidFill>
            <a:ln w="3175" algn="ctr">
              <a:solidFill>
                <a:schemeClr val="accent1">
                  <a:lumMod val="50000"/>
                </a:schemeClr>
              </a:solidFill>
              <a:round/>
              <a:headEnd/>
              <a:tailEnd/>
            </a:ln>
            <a:effectLst>
              <a:outerShdw blurRad="50800" dist="38100" dir="2760000" algn="t" rotWithShape="0">
                <a:schemeClr val="accent3">
                  <a:lumMod val="75000"/>
                  <a:alpha val="97000"/>
                </a:schemeClr>
              </a:outerShdw>
            </a:effectLst>
          </p:spPr>
          <p:txBody>
            <a:bodyPr lIns="18000" tIns="72000" rIns="18000" bIns="72000" anchor="ctr"/>
            <a:lstStyle/>
            <a:p>
              <a:pPr algn="ctr"/>
              <a:endParaRPr lang="es-CO" dirty="0">
                <a:solidFill>
                  <a:schemeClr val="tx2"/>
                </a:solidFill>
              </a:endParaRPr>
            </a:p>
          </p:txBody>
        </p:sp>
        <p:sp>
          <p:nvSpPr>
            <p:cNvPr id="8" name="AutoShape 135"/>
            <p:cNvSpPr>
              <a:spLocks noChangeArrowheads="1"/>
            </p:cNvSpPr>
            <p:nvPr/>
          </p:nvSpPr>
          <p:spPr bwMode="auto">
            <a:xfrm rot="16200000">
              <a:off x="3304757" y="2464586"/>
              <a:ext cx="4500595" cy="2000264"/>
            </a:xfrm>
            <a:prstGeom prst="roundRect">
              <a:avLst>
                <a:gd name="adj" fmla="val 4417"/>
              </a:avLst>
            </a:prstGeom>
            <a:solidFill>
              <a:schemeClr val="accent6">
                <a:lumMod val="20000"/>
                <a:lumOff val="80000"/>
              </a:schemeClr>
            </a:solidFill>
            <a:ln w="3175" algn="ctr">
              <a:solidFill>
                <a:schemeClr val="accent1">
                  <a:lumMod val="50000"/>
                </a:schemeClr>
              </a:solidFill>
              <a:round/>
              <a:headEnd/>
              <a:tailEnd/>
            </a:ln>
            <a:effectLst>
              <a:outerShdw blurRad="50800" dist="38100" dir="2760000" algn="t" rotWithShape="0">
                <a:schemeClr val="accent3">
                  <a:lumMod val="75000"/>
                  <a:alpha val="97000"/>
                </a:schemeClr>
              </a:outerShdw>
            </a:effectLst>
          </p:spPr>
          <p:txBody>
            <a:bodyPr lIns="18000" tIns="72000" rIns="18000" bIns="72000" anchor="ctr"/>
            <a:lstStyle/>
            <a:p>
              <a:pPr algn="ctr"/>
              <a:endParaRPr lang="es-CO" dirty="0">
                <a:solidFill>
                  <a:schemeClr val="tx2"/>
                </a:solidFill>
              </a:endParaRPr>
            </a:p>
          </p:txBody>
        </p:sp>
        <p:sp>
          <p:nvSpPr>
            <p:cNvPr id="9" name="AutoShape 135"/>
            <p:cNvSpPr>
              <a:spLocks noChangeArrowheads="1"/>
            </p:cNvSpPr>
            <p:nvPr/>
          </p:nvSpPr>
          <p:spPr bwMode="auto">
            <a:xfrm rot="16200000">
              <a:off x="1156565" y="2415278"/>
              <a:ext cx="4500594" cy="2098883"/>
            </a:xfrm>
            <a:prstGeom prst="roundRect">
              <a:avLst>
                <a:gd name="adj" fmla="val 4417"/>
              </a:avLst>
            </a:prstGeom>
            <a:solidFill>
              <a:schemeClr val="accent6">
                <a:lumMod val="20000"/>
                <a:lumOff val="80000"/>
              </a:schemeClr>
            </a:solidFill>
            <a:ln w="3175" algn="ctr">
              <a:solidFill>
                <a:schemeClr val="accent1">
                  <a:lumMod val="50000"/>
                </a:schemeClr>
              </a:solidFill>
              <a:round/>
              <a:headEnd/>
              <a:tailEnd/>
            </a:ln>
            <a:effectLst>
              <a:outerShdw blurRad="50800" dist="38100" dir="2760000" algn="t" rotWithShape="0">
                <a:schemeClr val="accent3">
                  <a:lumMod val="75000"/>
                  <a:alpha val="97000"/>
                </a:schemeClr>
              </a:outerShdw>
            </a:effectLst>
          </p:spPr>
          <p:txBody>
            <a:bodyPr lIns="18000" tIns="72000" rIns="18000" bIns="72000" anchor="ctr"/>
            <a:lstStyle/>
            <a:p>
              <a:pPr algn="ctr"/>
              <a:endParaRPr lang="es-CO" dirty="0">
                <a:solidFill>
                  <a:schemeClr val="tx2"/>
                </a:solidFill>
              </a:endParaRPr>
            </a:p>
          </p:txBody>
        </p:sp>
        <p:sp>
          <p:nvSpPr>
            <p:cNvPr id="10" name="18 Rectángulo"/>
            <p:cNvSpPr>
              <a:spLocks noChangeArrowheads="1"/>
            </p:cNvSpPr>
            <p:nvPr/>
          </p:nvSpPr>
          <p:spPr bwMode="auto">
            <a:xfrm>
              <a:off x="2555776" y="1250176"/>
              <a:ext cx="2142570" cy="772792"/>
            </a:xfrm>
            <a:prstGeom prst="rect">
              <a:avLst/>
            </a:prstGeom>
            <a:noFill/>
            <a:ln w="9525">
              <a:noFill/>
              <a:miter lim="800000"/>
              <a:headEnd/>
              <a:tailEnd/>
            </a:ln>
          </p:spPr>
          <p:txBody>
            <a:bodyPr wrap="square">
              <a:spAutoFit/>
            </a:bodyPr>
            <a:lstStyle/>
            <a:p>
              <a:pPr marL="3175" lvl="0" indent="358775" eaLnBrk="0" fontAlgn="base" hangingPunct="0">
                <a:spcBef>
                  <a:spcPct val="0"/>
                </a:spcBef>
                <a:spcAft>
                  <a:spcPct val="0"/>
                </a:spcAft>
              </a:pPr>
              <a:r>
                <a:rPr lang="es-ES" sz="1600" b="1" dirty="0" smtClean="0">
                  <a:solidFill>
                    <a:schemeClr val="tx2"/>
                  </a:solidFill>
                </a:rPr>
                <a:t>Información</a:t>
              </a:r>
              <a:r>
                <a:rPr lang="es-ES" sz="1400" b="1" dirty="0" smtClean="0">
                  <a:solidFill>
                    <a:schemeClr val="tx2"/>
                  </a:solidFill>
                </a:rPr>
                <a:t>  confiable , oportuna y pública</a:t>
              </a:r>
            </a:p>
          </p:txBody>
        </p:sp>
        <p:sp>
          <p:nvSpPr>
            <p:cNvPr id="11" name="18 Rectángulo"/>
            <p:cNvSpPr>
              <a:spLocks noChangeArrowheads="1"/>
            </p:cNvSpPr>
            <p:nvPr/>
          </p:nvSpPr>
          <p:spPr bwMode="auto">
            <a:xfrm>
              <a:off x="4546386" y="1250176"/>
              <a:ext cx="2113847" cy="772792"/>
            </a:xfrm>
            <a:prstGeom prst="rect">
              <a:avLst/>
            </a:prstGeom>
            <a:noFill/>
            <a:ln w="9525">
              <a:noFill/>
              <a:miter lim="800000"/>
              <a:headEnd/>
              <a:tailEnd/>
            </a:ln>
          </p:spPr>
          <p:txBody>
            <a:bodyPr wrap="square">
              <a:spAutoFit/>
            </a:bodyPr>
            <a:lstStyle/>
            <a:p>
              <a:pPr lvl="0" indent="361950" eaLnBrk="0" fontAlgn="base" hangingPunct="0">
                <a:spcBef>
                  <a:spcPct val="0"/>
                </a:spcBef>
                <a:spcAft>
                  <a:spcPct val="0"/>
                </a:spcAft>
              </a:pPr>
              <a:r>
                <a:rPr lang="es-ES" sz="1600" b="1" dirty="0" smtClean="0">
                  <a:solidFill>
                    <a:schemeClr val="tx2"/>
                  </a:solidFill>
                </a:rPr>
                <a:t>Institucionalidad </a:t>
              </a:r>
              <a:r>
                <a:rPr lang="es-ES" sz="1400" b="1" dirty="0" smtClean="0">
                  <a:solidFill>
                    <a:schemeClr val="tx2"/>
                  </a:solidFill>
                </a:rPr>
                <a:t>eficaz, eficiente y coherente</a:t>
              </a:r>
            </a:p>
          </p:txBody>
        </p:sp>
        <p:sp>
          <p:nvSpPr>
            <p:cNvPr id="12" name="18 Rectángulo"/>
            <p:cNvSpPr>
              <a:spLocks noChangeArrowheads="1"/>
            </p:cNvSpPr>
            <p:nvPr/>
          </p:nvSpPr>
          <p:spPr bwMode="auto">
            <a:xfrm>
              <a:off x="6747061" y="1272588"/>
              <a:ext cx="1857387" cy="772792"/>
            </a:xfrm>
            <a:prstGeom prst="rect">
              <a:avLst/>
            </a:prstGeom>
            <a:noFill/>
            <a:ln w="9525">
              <a:noFill/>
              <a:miter lim="800000"/>
              <a:headEnd/>
              <a:tailEnd/>
            </a:ln>
          </p:spPr>
          <p:txBody>
            <a:bodyPr wrap="square">
              <a:spAutoFit/>
            </a:bodyPr>
            <a:lstStyle/>
            <a:p>
              <a:pPr lvl="0" indent="266700" eaLnBrk="0" fontAlgn="base" hangingPunct="0">
                <a:spcBef>
                  <a:spcPct val="0"/>
                </a:spcBef>
                <a:spcAft>
                  <a:spcPct val="0"/>
                </a:spcAft>
              </a:pPr>
              <a:r>
                <a:rPr lang="es-ES" sz="1400" b="1" dirty="0" smtClean="0">
                  <a:solidFill>
                    <a:schemeClr val="tx2"/>
                  </a:solidFill>
                </a:rPr>
                <a:t> Adecuación oferta y competencias de </a:t>
              </a:r>
              <a:r>
                <a:rPr lang="es-ES" sz="1600" b="1" dirty="0" smtClean="0">
                  <a:solidFill>
                    <a:schemeClr val="tx2"/>
                  </a:solidFill>
                </a:rPr>
                <a:t>recurso humano</a:t>
              </a:r>
            </a:p>
          </p:txBody>
        </p:sp>
        <p:sp>
          <p:nvSpPr>
            <p:cNvPr id="13" name="12 Elipse"/>
            <p:cNvSpPr/>
            <p:nvPr/>
          </p:nvSpPr>
          <p:spPr>
            <a:xfrm>
              <a:off x="2411760" y="1285860"/>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1</a:t>
              </a:r>
              <a:endParaRPr lang="es-CO" sz="1600" b="1" dirty="0">
                <a:solidFill>
                  <a:schemeClr val="tx2"/>
                </a:solidFill>
              </a:endParaRPr>
            </a:p>
          </p:txBody>
        </p:sp>
        <p:sp>
          <p:nvSpPr>
            <p:cNvPr id="14" name="13 Elipse"/>
            <p:cNvSpPr/>
            <p:nvPr/>
          </p:nvSpPr>
          <p:spPr>
            <a:xfrm>
              <a:off x="4596230" y="1268997"/>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2</a:t>
              </a:r>
              <a:endParaRPr lang="es-CO" sz="1600" b="1" dirty="0">
                <a:solidFill>
                  <a:schemeClr val="tx2"/>
                </a:solidFill>
              </a:endParaRPr>
            </a:p>
          </p:txBody>
        </p:sp>
        <p:sp>
          <p:nvSpPr>
            <p:cNvPr id="15" name="14 Elipse"/>
            <p:cNvSpPr/>
            <p:nvPr/>
          </p:nvSpPr>
          <p:spPr>
            <a:xfrm>
              <a:off x="6759175" y="1268997"/>
              <a:ext cx="285752" cy="285752"/>
            </a:xfrm>
            <a:prstGeom prst="ellipse">
              <a:avLst/>
            </a:prstGeom>
            <a:solidFill>
              <a:schemeClr val="accent5">
                <a:lumMod val="40000"/>
                <a:lumOff val="60000"/>
                <a:alpha val="62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3</a:t>
              </a:r>
              <a:endParaRPr lang="es-CO" sz="1600" b="1" dirty="0">
                <a:solidFill>
                  <a:schemeClr val="tx2"/>
                </a:solidFill>
              </a:endParaRPr>
            </a:p>
          </p:txBody>
        </p:sp>
      </p:grpSp>
      <p:grpSp>
        <p:nvGrpSpPr>
          <p:cNvPr id="16" name="34 Grupo"/>
          <p:cNvGrpSpPr/>
          <p:nvPr/>
        </p:nvGrpSpPr>
        <p:grpSpPr>
          <a:xfrm>
            <a:off x="1702945" y="1890346"/>
            <a:ext cx="6207893" cy="3600400"/>
            <a:chOff x="2428860" y="2061422"/>
            <a:chExt cx="6031572" cy="3616081"/>
          </a:xfrm>
        </p:grpSpPr>
        <p:sp>
          <p:nvSpPr>
            <p:cNvPr id="17" name="16 Rectángulo redondeado"/>
            <p:cNvSpPr/>
            <p:nvPr/>
          </p:nvSpPr>
          <p:spPr>
            <a:xfrm>
              <a:off x="2428860" y="2061422"/>
              <a:ext cx="4286199" cy="433930"/>
            </a:xfrm>
            <a:prstGeom prst="roundRect">
              <a:avLst/>
            </a:prstGeom>
            <a:solidFill>
              <a:schemeClr val="bg1">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Instrumentos de </a:t>
              </a:r>
              <a:r>
                <a:rPr lang="es-CO" sz="1600" b="1" dirty="0" smtClean="0">
                  <a:solidFill>
                    <a:schemeClr val="tx2"/>
                  </a:solidFill>
                </a:rPr>
                <a:t>regulación </a:t>
              </a:r>
              <a:r>
                <a:rPr lang="es-CO" sz="1400" b="1" dirty="0" smtClean="0">
                  <a:solidFill>
                    <a:schemeClr val="tx2"/>
                  </a:solidFill>
                </a:rPr>
                <a:t>del mercado</a:t>
              </a:r>
              <a:endParaRPr lang="es-CO" sz="1400" b="1" dirty="0">
                <a:solidFill>
                  <a:schemeClr val="tx2"/>
                </a:solidFill>
              </a:endParaRPr>
            </a:p>
          </p:txBody>
        </p:sp>
        <p:sp>
          <p:nvSpPr>
            <p:cNvPr id="18" name="17 Rectángulo redondeado"/>
            <p:cNvSpPr/>
            <p:nvPr/>
          </p:nvSpPr>
          <p:spPr>
            <a:xfrm>
              <a:off x="2428860" y="2567674"/>
              <a:ext cx="6000792" cy="433930"/>
            </a:xfrm>
            <a:prstGeom prst="roundRect">
              <a:avLst/>
            </a:prstGeom>
            <a:solidFill>
              <a:schemeClr val="accent6">
                <a:lumMod val="40000"/>
                <a:lumOff val="60000"/>
                <a:alpha val="98824"/>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a:r>
                <a:rPr lang="es-CO" sz="1600" b="1" dirty="0" smtClean="0">
                  <a:solidFill>
                    <a:schemeClr val="tx2"/>
                  </a:solidFill>
                </a:rPr>
                <a:t>Fortalecimiento rectoría y Sistema de </a:t>
              </a:r>
              <a:r>
                <a:rPr lang="es-CO" b="1" dirty="0" smtClean="0">
                  <a:solidFill>
                    <a:schemeClr val="tx2"/>
                  </a:solidFill>
                </a:rPr>
                <a:t>vigilancia </a:t>
              </a:r>
              <a:r>
                <a:rPr lang="es-CO" sz="1600" b="1" dirty="0" smtClean="0">
                  <a:solidFill>
                    <a:schemeClr val="tx2"/>
                  </a:solidFill>
                </a:rPr>
                <a:t>sanitaria</a:t>
              </a:r>
              <a:endParaRPr lang="es-CO" sz="1600" b="1" dirty="0">
                <a:solidFill>
                  <a:schemeClr val="tx2"/>
                </a:solidFill>
              </a:endParaRPr>
            </a:p>
          </p:txBody>
        </p:sp>
        <p:sp>
          <p:nvSpPr>
            <p:cNvPr id="19" name="18 Rectángulo redondeado"/>
            <p:cNvSpPr/>
            <p:nvPr/>
          </p:nvSpPr>
          <p:spPr>
            <a:xfrm>
              <a:off x="2428860" y="3073925"/>
              <a:ext cx="3857652" cy="433930"/>
            </a:xfrm>
            <a:prstGeom prst="roundRect">
              <a:avLst/>
            </a:prstGeom>
            <a:solidFill>
              <a:schemeClr val="accent6">
                <a:lumMod val="40000"/>
                <a:lumOff val="60000"/>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a:t>
              </a:r>
              <a:r>
                <a:rPr lang="es-CO" sz="1600" b="1" dirty="0" smtClean="0">
                  <a:solidFill>
                    <a:schemeClr val="tx2"/>
                  </a:solidFill>
                </a:rPr>
                <a:t>Sostenibilidad ambiental</a:t>
              </a:r>
              <a:endParaRPr lang="es-CO" sz="1400" b="1" dirty="0">
                <a:solidFill>
                  <a:schemeClr val="tx2"/>
                </a:solidFill>
              </a:endParaRPr>
            </a:p>
          </p:txBody>
        </p:sp>
        <p:sp>
          <p:nvSpPr>
            <p:cNvPr id="20" name="19 Rectángulo redondeado"/>
            <p:cNvSpPr/>
            <p:nvPr/>
          </p:nvSpPr>
          <p:spPr>
            <a:xfrm>
              <a:off x="2428860" y="3580176"/>
              <a:ext cx="6000792" cy="433930"/>
            </a:xfrm>
            <a:prstGeom prst="roundRect">
              <a:avLst/>
            </a:prstGeom>
            <a:solidFill>
              <a:schemeClr val="bg1">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dirty="0" smtClean="0">
                  <a:solidFill>
                    <a:schemeClr val="tx2"/>
                  </a:solidFill>
                </a:rPr>
                <a:t>        </a:t>
              </a:r>
              <a:r>
                <a:rPr lang="es-CO" sz="1600" b="1" dirty="0" smtClean="0">
                  <a:solidFill>
                    <a:schemeClr val="tx2"/>
                  </a:solidFill>
                </a:rPr>
                <a:t>Adecuación de la oferta </a:t>
              </a:r>
              <a:r>
                <a:rPr lang="es-CO" sz="1400" b="1" dirty="0" smtClean="0">
                  <a:solidFill>
                    <a:schemeClr val="tx2"/>
                  </a:solidFill>
                </a:rPr>
                <a:t>de medicamentos  </a:t>
              </a:r>
              <a:endParaRPr lang="es-CO" sz="1400" b="1" dirty="0">
                <a:solidFill>
                  <a:schemeClr val="tx2"/>
                </a:solidFill>
              </a:endParaRPr>
            </a:p>
          </p:txBody>
        </p:sp>
        <p:sp>
          <p:nvSpPr>
            <p:cNvPr id="21" name="20 Rectángulo redondeado"/>
            <p:cNvSpPr/>
            <p:nvPr/>
          </p:nvSpPr>
          <p:spPr>
            <a:xfrm>
              <a:off x="2428860" y="4164051"/>
              <a:ext cx="3929090" cy="428628"/>
            </a:xfrm>
            <a:prstGeom prst="roundRect">
              <a:avLst/>
            </a:prstGeom>
            <a:solidFill>
              <a:schemeClr val="bg1">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Programas especiales de </a:t>
              </a:r>
              <a:r>
                <a:rPr lang="es-CO" sz="1600" b="1" dirty="0" smtClean="0">
                  <a:solidFill>
                    <a:schemeClr val="tx2"/>
                  </a:solidFill>
                </a:rPr>
                <a:t>acceso</a:t>
              </a:r>
              <a:endParaRPr lang="es-CO" sz="1400" b="1" dirty="0">
                <a:solidFill>
                  <a:schemeClr val="tx2"/>
                </a:solidFill>
              </a:endParaRPr>
            </a:p>
          </p:txBody>
        </p:sp>
        <p:sp>
          <p:nvSpPr>
            <p:cNvPr id="22" name="21 Elipse"/>
            <p:cNvSpPr/>
            <p:nvPr/>
          </p:nvSpPr>
          <p:spPr>
            <a:xfrm>
              <a:off x="2476309" y="2133744"/>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4</a:t>
              </a:r>
              <a:endParaRPr lang="es-CO" sz="1600" b="1" dirty="0">
                <a:solidFill>
                  <a:schemeClr val="tx2"/>
                </a:solidFill>
              </a:endParaRPr>
            </a:p>
          </p:txBody>
        </p:sp>
        <p:sp>
          <p:nvSpPr>
            <p:cNvPr id="23" name="22 Elipse"/>
            <p:cNvSpPr/>
            <p:nvPr/>
          </p:nvSpPr>
          <p:spPr>
            <a:xfrm>
              <a:off x="2476309" y="2643529"/>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5</a:t>
              </a:r>
              <a:endParaRPr lang="es-CO" sz="1600" b="1" dirty="0">
                <a:solidFill>
                  <a:schemeClr val="tx2"/>
                </a:solidFill>
              </a:endParaRPr>
            </a:p>
          </p:txBody>
        </p:sp>
        <p:sp>
          <p:nvSpPr>
            <p:cNvPr id="24" name="23 Elipse"/>
            <p:cNvSpPr/>
            <p:nvPr/>
          </p:nvSpPr>
          <p:spPr>
            <a:xfrm>
              <a:off x="2476309" y="3149781"/>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6</a:t>
              </a:r>
              <a:endParaRPr lang="es-CO" sz="1600" b="1" dirty="0">
                <a:solidFill>
                  <a:schemeClr val="tx2"/>
                </a:solidFill>
              </a:endParaRPr>
            </a:p>
          </p:txBody>
        </p:sp>
        <p:sp>
          <p:nvSpPr>
            <p:cNvPr id="25" name="24 Elipse"/>
            <p:cNvSpPr/>
            <p:nvPr/>
          </p:nvSpPr>
          <p:spPr>
            <a:xfrm>
              <a:off x="2500298" y="3656033"/>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7</a:t>
              </a:r>
              <a:endParaRPr lang="es-CO" sz="1600" b="1" dirty="0">
                <a:solidFill>
                  <a:schemeClr val="tx2"/>
                </a:solidFill>
              </a:endParaRPr>
            </a:p>
          </p:txBody>
        </p:sp>
        <p:sp>
          <p:nvSpPr>
            <p:cNvPr id="26" name="25 Elipse"/>
            <p:cNvSpPr/>
            <p:nvPr/>
          </p:nvSpPr>
          <p:spPr>
            <a:xfrm>
              <a:off x="2500298" y="4234605"/>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8</a:t>
              </a:r>
              <a:endParaRPr lang="es-CO" sz="1600" b="1" dirty="0">
                <a:solidFill>
                  <a:schemeClr val="tx2"/>
                </a:solidFill>
              </a:endParaRPr>
            </a:p>
          </p:txBody>
        </p:sp>
        <p:sp>
          <p:nvSpPr>
            <p:cNvPr id="27" name="26 Rectángulo redondeado"/>
            <p:cNvSpPr/>
            <p:nvPr/>
          </p:nvSpPr>
          <p:spPr>
            <a:xfrm>
              <a:off x="2428860" y="4737322"/>
              <a:ext cx="6000792" cy="361608"/>
            </a:xfrm>
            <a:prstGeom prst="roundRect">
              <a:avLst/>
            </a:prstGeom>
            <a:solidFill>
              <a:schemeClr val="accent6">
                <a:lumMod val="40000"/>
                <a:lumOff val="60000"/>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a:t>
              </a:r>
              <a:r>
                <a:rPr lang="es-CO" sz="1600" b="1" dirty="0" smtClean="0">
                  <a:solidFill>
                    <a:schemeClr val="tx2"/>
                  </a:solidFill>
                </a:rPr>
                <a:t>Redes de Servicio</a:t>
              </a:r>
              <a:r>
                <a:rPr lang="es-CO" sz="1400" b="1" dirty="0" smtClean="0">
                  <a:solidFill>
                    <a:schemeClr val="tx2"/>
                  </a:solidFill>
                </a:rPr>
                <a:t>s farmacéuticos </a:t>
              </a:r>
              <a:endParaRPr lang="es-CO" sz="1400" b="1" dirty="0">
                <a:solidFill>
                  <a:schemeClr val="tx2"/>
                </a:solidFill>
              </a:endParaRPr>
            </a:p>
          </p:txBody>
        </p:sp>
        <p:sp>
          <p:nvSpPr>
            <p:cNvPr id="28" name="27 Rectángulo redondeado"/>
            <p:cNvSpPr/>
            <p:nvPr/>
          </p:nvSpPr>
          <p:spPr>
            <a:xfrm>
              <a:off x="2500298" y="5243573"/>
              <a:ext cx="5960134" cy="433930"/>
            </a:xfrm>
            <a:prstGeom prst="roundRect">
              <a:avLst/>
            </a:prstGeom>
            <a:solidFill>
              <a:schemeClr val="accent6">
                <a:lumMod val="40000"/>
                <a:lumOff val="60000"/>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a:t>
              </a:r>
              <a:r>
                <a:rPr lang="es-CO" sz="1600" b="1" dirty="0" smtClean="0">
                  <a:solidFill>
                    <a:schemeClr val="tx2"/>
                  </a:solidFill>
                </a:rPr>
                <a:t>Promoción uso racional </a:t>
              </a:r>
              <a:r>
                <a:rPr lang="es-CO" sz="1400" b="1" dirty="0" smtClean="0">
                  <a:solidFill>
                    <a:schemeClr val="tx2"/>
                  </a:solidFill>
                </a:rPr>
                <a:t>de medicamentos </a:t>
              </a:r>
              <a:endParaRPr lang="es-CO" sz="1400" b="1" dirty="0">
                <a:solidFill>
                  <a:schemeClr val="tx2"/>
                </a:solidFill>
              </a:endParaRPr>
            </a:p>
          </p:txBody>
        </p:sp>
        <p:sp>
          <p:nvSpPr>
            <p:cNvPr id="29" name="28 Elipse"/>
            <p:cNvSpPr/>
            <p:nvPr/>
          </p:nvSpPr>
          <p:spPr>
            <a:xfrm>
              <a:off x="2500298" y="4740856"/>
              <a:ext cx="285752" cy="285752"/>
            </a:xfrm>
            <a:prstGeom prst="ellipse">
              <a:avLst/>
            </a:prstGeom>
            <a:solidFill>
              <a:schemeClr val="accent5">
                <a:lumMod val="40000"/>
                <a:lumOff val="60000"/>
                <a:alpha val="62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b="1" dirty="0" smtClean="0">
                  <a:solidFill>
                    <a:schemeClr val="tx2"/>
                  </a:solidFill>
                </a:rPr>
                <a:t>9</a:t>
              </a:r>
              <a:endParaRPr lang="es-CO" sz="1600" b="1" dirty="0">
                <a:solidFill>
                  <a:schemeClr val="tx2"/>
                </a:solidFill>
              </a:endParaRPr>
            </a:p>
          </p:txBody>
        </p:sp>
        <p:sp>
          <p:nvSpPr>
            <p:cNvPr id="30" name="29 Elipse"/>
            <p:cNvSpPr/>
            <p:nvPr/>
          </p:nvSpPr>
          <p:spPr>
            <a:xfrm>
              <a:off x="2500298" y="5243573"/>
              <a:ext cx="522050" cy="433930"/>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10</a:t>
              </a:r>
              <a:endParaRPr lang="es-CO" sz="1400" b="1" dirty="0">
                <a:solidFill>
                  <a:schemeClr val="tx2"/>
                </a:solidFill>
              </a:endParaRPr>
            </a:p>
          </p:txBody>
        </p:sp>
      </p:grpSp>
    </p:spTree>
    <p:extLst>
      <p:ext uri="{BB962C8B-B14F-4D97-AF65-F5344CB8AC3E}">
        <p14:creationId xmlns:p14="http://schemas.microsoft.com/office/powerpoint/2010/main" val="2571404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020762"/>
          </a:xfrm>
        </p:spPr>
        <p:txBody>
          <a:bodyPr>
            <a:normAutofit/>
          </a:bodyPr>
          <a:lstStyle/>
          <a:p>
            <a:pPr algn="r"/>
            <a:r>
              <a:rPr lang="es-MX" sz="3300" dirty="0" smtClean="0"/>
              <a:t>Metas de Política </a:t>
            </a:r>
            <a:endParaRPr lang="es-MX" sz="3300" dirty="0"/>
          </a:p>
        </p:txBody>
      </p:sp>
      <p:sp>
        <p:nvSpPr>
          <p:cNvPr id="3" name="2 Marcador de contenido"/>
          <p:cNvSpPr>
            <a:spLocks noGrp="1"/>
          </p:cNvSpPr>
          <p:nvPr>
            <p:ph idx="1"/>
          </p:nvPr>
        </p:nvSpPr>
        <p:spPr/>
        <p:txBody>
          <a:bodyPr/>
          <a:lstStyle/>
          <a:p>
            <a:endParaRPr lang="es-MX"/>
          </a:p>
        </p:txBody>
      </p:sp>
      <p:sp>
        <p:nvSpPr>
          <p:cNvPr id="6" name="14 Marcador de texto"/>
          <p:cNvSpPr>
            <a:spLocks/>
          </p:cNvSpPr>
          <p:nvPr/>
        </p:nvSpPr>
        <p:spPr bwMode="auto">
          <a:xfrm>
            <a:off x="468313" y="1628775"/>
            <a:ext cx="8353425" cy="4321175"/>
          </a:xfrm>
          <a:prstGeom prst="rect">
            <a:avLst/>
          </a:prstGeom>
          <a:noFill/>
          <a:ln w="9525">
            <a:noFill/>
            <a:miter lim="800000"/>
            <a:headEnd/>
            <a:tailEnd/>
          </a:ln>
        </p:spPr>
        <p:txBody>
          <a:bodyPr/>
          <a:lstStyle/>
          <a:p>
            <a:pPr algn="ctr" eaLnBrk="0" hangingPunct="0">
              <a:spcBef>
                <a:spcPct val="50000"/>
              </a:spcBef>
            </a:pPr>
            <a:endParaRPr lang="es-CO" sz="2800"/>
          </a:p>
        </p:txBody>
      </p:sp>
      <p:graphicFrame>
        <p:nvGraphicFramePr>
          <p:cNvPr id="7" name="6 Diagrama"/>
          <p:cNvGraphicFramePr/>
          <p:nvPr>
            <p:extLst>
              <p:ext uri="{D42A27DB-BD31-4B8C-83A1-F6EECF244321}">
                <p14:modId xmlns:p14="http://schemas.microsoft.com/office/powerpoint/2010/main" val="2699440071"/>
              </p:ext>
            </p:extLst>
          </p:nvPr>
        </p:nvGraphicFramePr>
        <p:xfrm>
          <a:off x="107504" y="1844824"/>
          <a:ext cx="8784976" cy="2232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7 Diagrama"/>
          <p:cNvGraphicFramePr/>
          <p:nvPr>
            <p:extLst>
              <p:ext uri="{D42A27DB-BD31-4B8C-83A1-F6EECF244321}">
                <p14:modId xmlns:p14="http://schemas.microsoft.com/office/powerpoint/2010/main" val="3738158852"/>
              </p:ext>
            </p:extLst>
          </p:nvPr>
        </p:nvGraphicFramePr>
        <p:xfrm>
          <a:off x="293812" y="4005064"/>
          <a:ext cx="8382644" cy="22322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16860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92162"/>
          </a:xfrm>
        </p:spPr>
        <p:txBody>
          <a:bodyPr>
            <a:normAutofit/>
          </a:bodyPr>
          <a:lstStyle/>
          <a:p>
            <a:pPr algn="r"/>
            <a:r>
              <a:rPr lang="es-MX" sz="3000" dirty="0"/>
              <a:t>Acceso a Medicamentos</a:t>
            </a:r>
          </a:p>
        </p:txBody>
      </p:sp>
      <p:sp>
        <p:nvSpPr>
          <p:cNvPr id="3" name="2 Marcador de contenido"/>
          <p:cNvSpPr>
            <a:spLocks noGrp="1"/>
          </p:cNvSpPr>
          <p:nvPr>
            <p:ph idx="1"/>
          </p:nvPr>
        </p:nvSpPr>
        <p:spPr>
          <a:xfrm>
            <a:off x="457200" y="838200"/>
            <a:ext cx="8458200" cy="4983163"/>
          </a:xfrm>
        </p:spPr>
        <p:txBody>
          <a:bodyPr>
            <a:noAutofit/>
          </a:bodyPr>
          <a:lstStyle/>
          <a:p>
            <a:pPr marL="0" indent="0">
              <a:buNone/>
            </a:pPr>
            <a:endParaRPr lang="es-MX" sz="1600" b="1" i="1" dirty="0" smtClean="0"/>
          </a:p>
          <a:p>
            <a:pPr marL="0" indent="0">
              <a:buNone/>
            </a:pPr>
            <a:r>
              <a:rPr lang="es-MX" sz="1800" b="1" dirty="0" smtClean="0"/>
              <a:t>Proyecto de Reforma a la Salud.</a:t>
            </a:r>
          </a:p>
          <a:p>
            <a:r>
              <a:rPr lang="es-MX" sz="1600" b="1" dirty="0">
                <a:solidFill>
                  <a:schemeClr val="accent1"/>
                </a:solidFill>
              </a:rPr>
              <a:t>Artículo 16. Regulación de precios de servicios y tecnologías de salud</a:t>
            </a:r>
            <a:r>
              <a:rPr lang="es-MX" sz="1600" b="1" dirty="0"/>
              <a:t>. </a:t>
            </a:r>
            <a:r>
              <a:rPr lang="es-MX" sz="1600" dirty="0"/>
              <a:t>Elimínese la Comisión Nacional de Precios </a:t>
            </a:r>
            <a:r>
              <a:rPr lang="es-MX" sz="1600" dirty="0" smtClean="0"/>
              <a:t>de Medicamentos </a:t>
            </a:r>
            <a:r>
              <a:rPr lang="es-MX" sz="1600" dirty="0"/>
              <a:t>y Dispositivos </a:t>
            </a:r>
            <a:r>
              <a:rPr lang="es-MX" sz="1600" dirty="0" smtClean="0"/>
              <a:t>Médicos… El </a:t>
            </a:r>
            <a:r>
              <a:rPr lang="es-MX" sz="1600" dirty="0"/>
              <a:t>Ministerio de Salud y Protección </a:t>
            </a:r>
            <a:r>
              <a:rPr lang="es-MX" sz="1600" b="1" dirty="0"/>
              <a:t>Social regulará las clasificaciones de las tecnologías, los precios de los servicios y tecnologías de salud con fundamento en la política farmacéutica nacional y otras políticas que se formulen al respecto. </a:t>
            </a:r>
            <a:endParaRPr lang="es-MX" sz="1600" b="1" dirty="0" smtClean="0"/>
          </a:p>
          <a:p>
            <a:pPr marL="0" indent="0">
              <a:buNone/>
            </a:pPr>
            <a:endParaRPr lang="es-MX" sz="1600" b="1" dirty="0" smtClean="0"/>
          </a:p>
          <a:p>
            <a:r>
              <a:rPr lang="es-MX" sz="1600" b="1" dirty="0">
                <a:solidFill>
                  <a:schemeClr val="accent1"/>
                </a:solidFill>
              </a:rPr>
              <a:t>Artículo 17. Información sobre servicios y tecnologías de salud</a:t>
            </a:r>
            <a:r>
              <a:rPr lang="es-MX" sz="1600" b="1" dirty="0"/>
              <a:t>. </a:t>
            </a:r>
            <a:r>
              <a:rPr lang="es-MX" sz="1600" dirty="0"/>
              <a:t>La información sobre precio, usos, acceso y calidad de los servicios y tecnologías de salud es de interés público. El Ministerio de Salud y Protección Social establecerá los </a:t>
            </a:r>
            <a:r>
              <a:rPr lang="es-MX" sz="1600" b="1" dirty="0"/>
              <a:t>contenidos, flujos y oportunidad de la información que los actores deben reportar. </a:t>
            </a:r>
            <a:endParaRPr lang="es-MX" sz="1600" b="1" dirty="0" smtClean="0"/>
          </a:p>
          <a:p>
            <a:endParaRPr lang="es-MX" sz="1600" dirty="0"/>
          </a:p>
          <a:p>
            <a:r>
              <a:rPr lang="es-MX" sz="1600" b="1" dirty="0">
                <a:solidFill>
                  <a:schemeClr val="accent1"/>
                </a:solidFill>
              </a:rPr>
              <a:t>Artículo 18. Vigilancia de las tecnologías de salud</a:t>
            </a:r>
            <a:r>
              <a:rPr lang="es-MX" sz="1600" b="1" dirty="0"/>
              <a:t>. </a:t>
            </a:r>
            <a:r>
              <a:rPr lang="es-MX" sz="1600" dirty="0"/>
              <a:t>El Ministerio de Salud y Protección Social, en coordinación con las entidades competentes, establecerá los </a:t>
            </a:r>
            <a:r>
              <a:rPr lang="es-MX" sz="1600" b="1" dirty="0"/>
              <a:t>mecanismos de vigilancia de la calidad, seguridad y efectividad de las tecnologías de salud y de las innovaciones tecnológicas para efectos de protección de la salud pública y la actualización de Mi-Plan. </a:t>
            </a:r>
            <a:endParaRPr lang="es-MX" sz="1600" b="1" dirty="0" smtClean="0"/>
          </a:p>
          <a:p>
            <a:endParaRPr lang="es-MX" sz="1600" b="1" dirty="0" smtClean="0"/>
          </a:p>
          <a:p>
            <a:pPr marL="400050" lvl="1" indent="0">
              <a:buNone/>
            </a:pPr>
            <a:r>
              <a:rPr lang="es-MX" sz="1600" dirty="0" smtClean="0"/>
              <a:t>En el marco del proceso de vigilancia de innovaciones tecnológicas, la Superintendencia de Industria y Comercio requerirá concepto técnico al Ministerio de Salud y Protección Social sobre la </a:t>
            </a:r>
            <a:r>
              <a:rPr lang="es-MX" sz="1600" dirty="0" err="1" smtClean="0"/>
              <a:t>patentabilidad</a:t>
            </a:r>
            <a:r>
              <a:rPr lang="es-MX" sz="1600" dirty="0" smtClean="0"/>
              <a:t> de las invenciones en salud </a:t>
            </a:r>
          </a:p>
          <a:p>
            <a:endParaRPr lang="es-MX" sz="1600" dirty="0" smtClean="0"/>
          </a:p>
          <a:p>
            <a:pPr marL="0" indent="0" algn="just">
              <a:buNone/>
            </a:pPr>
            <a:endParaRPr lang="es-MX" sz="1600" dirty="0" smtClean="0"/>
          </a:p>
          <a:p>
            <a:endParaRPr lang="es-MX" sz="1600" dirty="0"/>
          </a:p>
        </p:txBody>
      </p:sp>
    </p:spTree>
    <p:extLst>
      <p:ext uri="{BB962C8B-B14F-4D97-AF65-F5344CB8AC3E}">
        <p14:creationId xmlns:p14="http://schemas.microsoft.com/office/powerpoint/2010/main" val="2862947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1212</Words>
  <Application>Microsoft Office PowerPoint</Application>
  <PresentationFormat>Presentación en pantalla (4:3)</PresentationFormat>
  <Paragraphs>183</Paragraphs>
  <Slides>13</Slides>
  <Notes>1</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Office Theme</vt:lpstr>
      <vt:lpstr> “Desafíos y Oportunidades para la Equidad en el Acceso a Servicios de Salud: equidad en la disponibilidad y el uso racional de medicamentos” </vt:lpstr>
      <vt:lpstr>Situación Nacional</vt:lpstr>
      <vt:lpstr>Presentación de PowerPoint</vt:lpstr>
      <vt:lpstr>Visión y Políticas Nacionales</vt:lpstr>
      <vt:lpstr>Presentación de PowerPoint</vt:lpstr>
      <vt:lpstr>Presentación de PowerPoint</vt:lpstr>
      <vt:lpstr>Estrategias</vt:lpstr>
      <vt:lpstr>Metas de Política </vt:lpstr>
      <vt:lpstr>Acceso a Medicamentos</vt:lpstr>
      <vt:lpstr>Acceso a Medicamentos</vt:lpstr>
      <vt:lpstr>Presentación de PowerPoint</vt:lpstr>
      <vt:lpstr>Apoyo esperado </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“Desafíos y Oportunidades para la Equidad en el Acceso a Servicios de Salud: equidad en la disponibilidad y el uso racional de medicamentos y equidad en la disponibilidad de recursos humanos”</dc:title>
  <dc:creator>Pablo</dc:creator>
  <cp:lastModifiedBy>Laura</cp:lastModifiedBy>
  <cp:revision>33</cp:revision>
  <dcterms:created xsi:type="dcterms:W3CDTF">2013-05-06T10:55:58Z</dcterms:created>
  <dcterms:modified xsi:type="dcterms:W3CDTF">2013-05-09T20:52:44Z</dcterms:modified>
</cp:coreProperties>
</file>